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74" r:id="rId9"/>
    <p:sldId id="262" r:id="rId10"/>
    <p:sldId id="263" r:id="rId11"/>
    <p:sldId id="264" r:id="rId12"/>
    <p:sldId id="265" r:id="rId13"/>
    <p:sldId id="267" r:id="rId14"/>
    <p:sldId id="269" r:id="rId15"/>
    <p:sldId id="270" r:id="rId16"/>
    <p:sldId id="338" r:id="rId17"/>
    <p:sldId id="332" r:id="rId18"/>
    <p:sldId id="386" r:id="rId19"/>
    <p:sldId id="387" r:id="rId20"/>
    <p:sldId id="268" r:id="rId21"/>
    <p:sldId id="388" r:id="rId22"/>
  </p:sldIdLst>
  <p:sldSz cx="12192000" cy="7010400"/>
  <p:notesSz cx="6858000" cy="9144000"/>
  <p:embeddedFontLst>
    <p:embeddedFont>
      <p:font typeface="Archivo Narrow" panose="020B0506020202020B04" pitchFamily="34" charset="77"/>
      <p:regular r:id="rId24"/>
      <p:italic r:id="rId25"/>
    </p:embeddedFont>
    <p:embeddedFont>
      <p:font typeface="Archivo Narrow Bold" panose="020B0806020202020B04" pitchFamily="34" charset="77"/>
      <p:regular r:id="rId26"/>
      <p:italic r:id="rId27"/>
    </p:embeddedFont>
    <p:embeddedFont>
      <p:font typeface="Arial Narrow" panose="020B0604020202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3" autoAdjust="0"/>
  </p:normalViewPr>
  <p:slideViewPr>
    <p:cSldViewPr>
      <p:cViewPr varScale="1">
        <p:scale>
          <a:sx n="101" d="100"/>
          <a:sy n="101" d="100"/>
        </p:scale>
        <p:origin x="9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2CAAF-A87F-4A31-8F30-D8161B828FB9}" type="datetimeFigureOut">
              <a:rPr lang="it-IT" smtClean="0"/>
              <a:t>22/09/25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365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BE2E9-D908-4B0B-80EB-126325D19F9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92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BE2E9-D908-4B0B-80EB-126325D19F9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59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3F9A0-93CE-3D48-B912-D194A31087EF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23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8A09D-2C19-2144-AC46-B963EA9121C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98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82483-5795-924A-53C5-14FA2BF78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17215E5-FC16-2547-4093-63B11BC600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707E6D2-176F-7B8E-9484-743C3C500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7D612F-CEE3-9604-4F87-C088281F84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8A09D-2C19-2144-AC46-B963EA9121C3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6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7D474-C569-EA7F-299B-894769C3E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07760D5-AFA1-AFB0-8D72-BB6BE6BA49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1478D34-EAD1-1D3C-A8ED-B8D1A44A4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D65BF45-DB0C-44F6-4BB1-7ED3C8ADA1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BE2E9-D908-4B0B-80EB-126325D19F98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98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sv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9.png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7.png"/><Relationship Id="rId10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291442" y="-1716029"/>
            <a:ext cx="8354149" cy="6121313"/>
          </a:xfrm>
          <a:custGeom>
            <a:avLst/>
            <a:gdLst/>
            <a:ahLst/>
            <a:cxnLst/>
            <a:rect l="l" t="t" r="r" b="b"/>
            <a:pathLst>
              <a:path w="8354149" h="6121313">
                <a:moveTo>
                  <a:pt x="0" y="0"/>
                </a:moveTo>
                <a:lnTo>
                  <a:pt x="8354149" y="0"/>
                </a:lnTo>
                <a:lnTo>
                  <a:pt x="8354149" y="6121313"/>
                </a:lnTo>
                <a:lnTo>
                  <a:pt x="0" y="6121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 rot="10396800">
            <a:off x="-4904274" y="4814409"/>
            <a:ext cx="7381872" cy="6631186"/>
            <a:chOff x="0" y="0"/>
            <a:chExt cx="9842497" cy="8841582"/>
          </a:xfrm>
        </p:grpSpPr>
        <p:sp>
          <p:nvSpPr>
            <p:cNvPr id="4" name="Freeform 4"/>
            <p:cNvSpPr/>
            <p:nvPr/>
          </p:nvSpPr>
          <p:spPr>
            <a:xfrm rot="-1815456">
              <a:off x="499895" y="1688409"/>
              <a:ext cx="7808725" cy="4095315"/>
            </a:xfrm>
            <a:custGeom>
              <a:avLst/>
              <a:gdLst/>
              <a:ahLst/>
              <a:cxnLst/>
              <a:rect l="l" t="t" r="r" b="b"/>
              <a:pathLst>
                <a:path w="7808725" h="4095315">
                  <a:moveTo>
                    <a:pt x="0" y="0"/>
                  </a:moveTo>
                  <a:lnTo>
                    <a:pt x="7808724" y="0"/>
                  </a:lnTo>
                  <a:lnTo>
                    <a:pt x="7808724" y="4095315"/>
                  </a:lnTo>
                  <a:lnTo>
                    <a:pt x="0" y="40953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Freeform 5"/>
            <p:cNvSpPr/>
            <p:nvPr/>
          </p:nvSpPr>
          <p:spPr>
            <a:xfrm rot="-1815456">
              <a:off x="937562" y="2308438"/>
              <a:ext cx="7808725" cy="4095315"/>
            </a:xfrm>
            <a:custGeom>
              <a:avLst/>
              <a:gdLst/>
              <a:ahLst/>
              <a:cxnLst/>
              <a:rect l="l" t="t" r="r" b="b"/>
              <a:pathLst>
                <a:path w="7808725" h="4095315">
                  <a:moveTo>
                    <a:pt x="0" y="0"/>
                  </a:moveTo>
                  <a:lnTo>
                    <a:pt x="7808725" y="0"/>
                  </a:lnTo>
                  <a:lnTo>
                    <a:pt x="7808725" y="4095314"/>
                  </a:lnTo>
                  <a:lnTo>
                    <a:pt x="0" y="4095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Freeform 6"/>
            <p:cNvSpPr/>
            <p:nvPr/>
          </p:nvSpPr>
          <p:spPr>
            <a:xfrm rot="-1815456">
              <a:off x="1533877" y="3057858"/>
              <a:ext cx="7808725" cy="4095315"/>
            </a:xfrm>
            <a:custGeom>
              <a:avLst/>
              <a:gdLst/>
              <a:ahLst/>
              <a:cxnLst/>
              <a:rect l="l" t="t" r="r" b="b"/>
              <a:pathLst>
                <a:path w="7808725" h="4095315">
                  <a:moveTo>
                    <a:pt x="0" y="0"/>
                  </a:moveTo>
                  <a:lnTo>
                    <a:pt x="7808725" y="0"/>
                  </a:lnTo>
                  <a:lnTo>
                    <a:pt x="7808725" y="4095315"/>
                  </a:lnTo>
                  <a:lnTo>
                    <a:pt x="0" y="40953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790417" y="-969354"/>
            <a:ext cx="3829306" cy="3907964"/>
            <a:chOff x="0" y="0"/>
            <a:chExt cx="812800" cy="8294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29496"/>
            </a:xfrm>
            <a:custGeom>
              <a:avLst/>
              <a:gdLst/>
              <a:ahLst/>
              <a:cxnLst/>
              <a:rect l="l" t="t" r="r" b="b"/>
              <a:pathLst>
                <a:path w="812800" h="829496">
                  <a:moveTo>
                    <a:pt x="406400" y="0"/>
                  </a:moveTo>
                  <a:cubicBezTo>
                    <a:pt x="181951" y="0"/>
                    <a:pt x="0" y="185689"/>
                    <a:pt x="0" y="414748"/>
                  </a:cubicBezTo>
                  <a:cubicBezTo>
                    <a:pt x="0" y="643807"/>
                    <a:pt x="181951" y="829496"/>
                    <a:pt x="406400" y="829496"/>
                  </a:cubicBezTo>
                  <a:cubicBezTo>
                    <a:pt x="630849" y="829496"/>
                    <a:pt x="812800" y="643807"/>
                    <a:pt x="812800" y="414748"/>
                  </a:cubicBezTo>
                  <a:cubicBezTo>
                    <a:pt x="812800" y="185689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69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49190"/>
              <a:ext cx="660400" cy="702540"/>
            </a:xfrm>
            <a:prstGeom prst="rect">
              <a:avLst/>
            </a:prstGeom>
          </p:spPr>
          <p:txBody>
            <a:bodyPr lIns="21438" tIns="21438" rIns="21438" bIns="21438" rtlCol="0" anchor="ctr"/>
            <a:lstStyle/>
            <a:p>
              <a:pPr algn="ctr">
                <a:lnSpc>
                  <a:spcPts val="1004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9647243" y="652263"/>
            <a:ext cx="2286347" cy="2286347"/>
          </a:xfrm>
          <a:custGeom>
            <a:avLst/>
            <a:gdLst/>
            <a:ahLst/>
            <a:cxnLst/>
            <a:rect l="l" t="t" r="r" b="b"/>
            <a:pathLst>
              <a:path w="2286347" h="2286347">
                <a:moveTo>
                  <a:pt x="0" y="0"/>
                </a:moveTo>
                <a:lnTo>
                  <a:pt x="2286347" y="0"/>
                </a:lnTo>
                <a:lnTo>
                  <a:pt x="2286347" y="2286347"/>
                </a:lnTo>
                <a:lnTo>
                  <a:pt x="0" y="22863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>
          <a:xfrm>
            <a:off x="1057175" y="504510"/>
            <a:ext cx="4557798" cy="1878935"/>
          </a:xfrm>
          <a:custGeom>
            <a:avLst/>
            <a:gdLst/>
            <a:ahLst/>
            <a:cxnLst/>
            <a:rect l="l" t="t" r="r" b="b"/>
            <a:pathLst>
              <a:path w="4557798" h="1878935">
                <a:moveTo>
                  <a:pt x="0" y="0"/>
                </a:moveTo>
                <a:lnTo>
                  <a:pt x="4557798" y="0"/>
                </a:lnTo>
                <a:lnTo>
                  <a:pt x="4557798" y="1878934"/>
                </a:lnTo>
                <a:lnTo>
                  <a:pt x="0" y="18789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1241" t="-231783" r="-18657" b="-2164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TextBox 12"/>
          <p:cNvSpPr txBox="1"/>
          <p:nvPr/>
        </p:nvSpPr>
        <p:spPr>
          <a:xfrm>
            <a:off x="1129175" y="2709450"/>
            <a:ext cx="7908331" cy="1595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23"/>
              </a:lnSpc>
            </a:pPr>
            <a:r>
              <a:rPr lang="en-US" sz="4864" b="1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Il ruolo del Family Officer nella tutela del Patrimonio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26704" y="5652466"/>
            <a:ext cx="6637972" cy="941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9"/>
              </a:lnSpc>
            </a:pPr>
            <a:r>
              <a:rPr lang="en-US" sz="1666" spc="199" dirty="0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VICE PRESIDENTE AIFO E DIRETTORE AIFO ACADEMY</a:t>
            </a:r>
          </a:p>
          <a:p>
            <a:pPr algn="l">
              <a:lnSpc>
                <a:spcPts val="2549"/>
              </a:lnSpc>
            </a:pPr>
            <a:r>
              <a:rPr lang="en-US" sz="1666" spc="199" dirty="0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Fondazione </a:t>
            </a:r>
            <a:r>
              <a:rPr lang="en-US" sz="1666" spc="199" dirty="0" err="1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Fulvio</a:t>
            </a:r>
            <a:r>
              <a:rPr lang="en-US" sz="1666" spc="199" dirty="0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Croce</a:t>
            </a:r>
          </a:p>
          <a:p>
            <a:pPr algn="l">
              <a:lnSpc>
                <a:spcPts val="2549"/>
              </a:lnSpc>
            </a:pPr>
            <a:r>
              <a:rPr lang="en-US" sz="1666" spc="199" dirty="0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Torino, 23 SETTEMBRE 2025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26704" y="5115135"/>
            <a:ext cx="7920539" cy="48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26"/>
              </a:lnSpc>
            </a:pPr>
            <a:r>
              <a:rPr lang="en-US" sz="2732" b="1" spc="327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FADRIQUE DE VARGAS MACHUCA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79450" y="4674831"/>
            <a:ext cx="4526988" cy="4526988"/>
          </a:xfrm>
          <a:custGeom>
            <a:avLst/>
            <a:gdLst/>
            <a:ahLst/>
            <a:cxnLst/>
            <a:rect l="l" t="t" r="r" b="b"/>
            <a:pathLst>
              <a:path w="4526988" h="4526988">
                <a:moveTo>
                  <a:pt x="0" y="0"/>
                </a:moveTo>
                <a:lnTo>
                  <a:pt x="4526988" y="0"/>
                </a:lnTo>
                <a:lnTo>
                  <a:pt x="4526988" y="4526988"/>
                </a:lnTo>
                <a:lnTo>
                  <a:pt x="0" y="4526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556509" y="533400"/>
            <a:ext cx="8511291" cy="756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59"/>
              </a:lnSpc>
            </a:pPr>
            <a:r>
              <a:rPr lang="en-US" sz="3600" b="1" spc="45" dirty="0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DEFINIZIONE DI FAMILY OFFICE</a:t>
            </a:r>
          </a:p>
          <a:p>
            <a:pPr algn="l">
              <a:lnSpc>
                <a:spcPts val="2759"/>
              </a:lnSpc>
            </a:pPr>
            <a:r>
              <a:rPr lang="en-US" sz="3600" b="1" spc="45" dirty="0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 </a:t>
            </a:r>
          </a:p>
        </p:txBody>
      </p:sp>
      <p:sp>
        <p:nvSpPr>
          <p:cNvPr id="6" name="AutoShape 2" descr="Pin di Forum Universale delle Culture su CONCERTO DI CHIUSURA DELLA ...">
            <a:extLst>
              <a:ext uri="{FF2B5EF4-FFF2-40B4-BE49-F238E27FC236}">
                <a16:creationId xmlns:a16="http://schemas.microsoft.com/office/drawing/2014/main" id="{47040C4F-D288-D6FA-F823-7F809779D8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35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T"/>
          </a:p>
        </p:txBody>
      </p:sp>
      <p:sp>
        <p:nvSpPr>
          <p:cNvPr id="7" name="AutoShape 4" descr="Sinodo e sinodalità. Tempo di conversione, tempo di riforma | Attualità ...">
            <a:extLst>
              <a:ext uri="{FF2B5EF4-FFF2-40B4-BE49-F238E27FC236}">
                <a16:creationId xmlns:a16="http://schemas.microsoft.com/office/drawing/2014/main" id="{2D977964-0BB9-01E2-A43E-D29548A858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505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T"/>
          </a:p>
        </p:txBody>
      </p:sp>
      <p:pic>
        <p:nvPicPr>
          <p:cNvPr id="1030" name="Picture 6" descr="Direttore d'orchestra interiore - UNIALEPH">
            <a:extLst>
              <a:ext uri="{FF2B5EF4-FFF2-40B4-BE49-F238E27FC236}">
                <a16:creationId xmlns:a16="http://schemas.microsoft.com/office/drawing/2014/main" id="{83F661F8-2941-B233-A524-F2CC6CF28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65" y="1555823"/>
            <a:ext cx="5865171" cy="389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B5A8CA-F65B-D81D-60ED-AF35E353153D}"/>
              </a:ext>
            </a:extLst>
          </p:cNvPr>
          <p:cNvSpPr/>
          <p:nvPr/>
        </p:nvSpPr>
        <p:spPr>
          <a:xfrm>
            <a:off x="6574080" y="1327223"/>
            <a:ext cx="5257800" cy="4965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" name="TextBox 5"/>
          <p:cNvSpPr txBox="1"/>
          <p:nvPr/>
        </p:nvSpPr>
        <p:spPr>
          <a:xfrm>
            <a:off x="6866164" y="1073591"/>
            <a:ext cx="4769327" cy="492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10000"/>
              </a:lnSpc>
            </a:pPr>
            <a:endParaRPr lang="en-US" sz="2800" spc="37" dirty="0">
              <a:solidFill>
                <a:srgbClr val="002060"/>
              </a:solidFill>
              <a:latin typeface="Archivo Narrow Bold"/>
              <a:ea typeface="Archivo Narrow Bold"/>
              <a:cs typeface="Archivo Narrow Bold"/>
              <a:sym typeface="Archivo Narrow Bold"/>
            </a:endParaRPr>
          </a:p>
          <a:p>
            <a:pPr algn="l">
              <a:lnSpc>
                <a:spcPct val="110000"/>
              </a:lnSpc>
            </a:pP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Struttura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capace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di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offrire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un piano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consulenziale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2400" spc="33" dirty="0" err="1">
                <a:solidFill>
                  <a:srgbClr val="002060"/>
                </a:solidFill>
                <a:highlight>
                  <a:srgbClr val="FFFF00"/>
                </a:highlight>
                <a:latin typeface="Archivo Narrow"/>
                <a:ea typeface="Archivo Narrow"/>
                <a:cs typeface="Archivo Narrow"/>
                <a:sym typeface="Archivo Narrow"/>
              </a:rPr>
              <a:t>integrato</a:t>
            </a:r>
            <a:r>
              <a:rPr lang="en-US" sz="2400" spc="33" dirty="0">
                <a:solidFill>
                  <a:srgbClr val="002060"/>
                </a:solidFill>
                <a:highlight>
                  <a:srgbClr val="FFFF00"/>
                </a:highlight>
                <a:latin typeface="Archivo Narrow"/>
                <a:ea typeface="Archivo Narrow"/>
                <a:cs typeface="Archivo Narrow"/>
                <a:sym typeface="Archivo Narrow"/>
              </a:rPr>
              <a:t>,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volto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alla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conservazione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di uno o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più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patrimoni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familiari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di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rilevanti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dimensioni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, </a:t>
            </a:r>
            <a:r>
              <a:rPr lang="en-US" sz="2400" spc="33" dirty="0" err="1">
                <a:solidFill>
                  <a:srgbClr val="002060"/>
                </a:solidFill>
                <a:highlight>
                  <a:srgbClr val="FFFF00"/>
                </a:highlight>
                <a:latin typeface="Archivo Narrow"/>
                <a:ea typeface="Archivo Narrow"/>
                <a:cs typeface="Archivo Narrow"/>
                <a:sym typeface="Archivo Narrow"/>
              </a:rPr>
              <a:t>consolidando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i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diversi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beni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e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proprietà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(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partecipazioni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,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aziende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,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posizioni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bancarie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,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investimenti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finanziari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,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immobili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,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collezioni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d’arte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),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garantendone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una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longevità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e </a:t>
            </a:r>
            <a:r>
              <a:rPr lang="en-US" sz="2400" spc="33" dirty="0">
                <a:solidFill>
                  <a:srgbClr val="002060"/>
                </a:solidFill>
                <a:highlight>
                  <a:srgbClr val="FFFF00"/>
                </a:highlight>
                <a:latin typeface="Archivo Narrow"/>
                <a:ea typeface="Archivo Narrow"/>
                <a:cs typeface="Archivo Narrow"/>
                <a:sym typeface="Archivo Narrow"/>
              </a:rPr>
              <a:t>non </a:t>
            </a:r>
            <a:r>
              <a:rPr lang="en-US" sz="2400" spc="33" dirty="0" err="1">
                <a:solidFill>
                  <a:srgbClr val="002060"/>
                </a:solidFill>
                <a:highlight>
                  <a:srgbClr val="FFFF00"/>
                </a:highlight>
                <a:latin typeface="Archivo Narrow"/>
                <a:ea typeface="Archivo Narrow"/>
                <a:cs typeface="Archivo Narrow"/>
                <a:sym typeface="Archivo Narrow"/>
              </a:rPr>
              <a:t>dispersione</a:t>
            </a:r>
            <a:r>
              <a:rPr lang="en-US" sz="2400" spc="33" dirty="0">
                <a:solidFill>
                  <a:srgbClr val="002060"/>
                </a:solidFill>
                <a:highlight>
                  <a:srgbClr val="FFFF00"/>
                </a:highlight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attraverso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le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generazioni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,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nel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rispetto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dei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2400" spc="33" dirty="0" err="1">
                <a:solidFill>
                  <a:srgbClr val="002060"/>
                </a:solidFill>
                <a:highlight>
                  <a:srgbClr val="FFFF00"/>
                </a:highlight>
                <a:latin typeface="Archivo Narrow"/>
                <a:ea typeface="Archivo Narrow"/>
                <a:cs typeface="Archivo Narrow"/>
                <a:sym typeface="Archivo Narrow"/>
              </a:rPr>
              <a:t>valori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di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riferimento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della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2400" spc="33" dirty="0" err="1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Famiglia</a:t>
            </a:r>
            <a:r>
              <a:rPr lang="en-US" sz="2400" spc="33" dirty="0">
                <a:solidFill>
                  <a:srgbClr val="00206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45704" y="2056961"/>
            <a:ext cx="8098193" cy="4130078"/>
          </a:xfrm>
          <a:custGeom>
            <a:avLst/>
            <a:gdLst/>
            <a:ahLst/>
            <a:cxnLst/>
            <a:rect l="l" t="t" r="r" b="b"/>
            <a:pathLst>
              <a:path w="8098193" h="4130078">
                <a:moveTo>
                  <a:pt x="0" y="0"/>
                </a:moveTo>
                <a:lnTo>
                  <a:pt x="8098192" y="0"/>
                </a:lnTo>
                <a:lnTo>
                  <a:pt x="8098192" y="4130078"/>
                </a:lnTo>
                <a:lnTo>
                  <a:pt x="0" y="41300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428233" y="987061"/>
            <a:ext cx="9998415" cy="352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9"/>
              </a:lnSpc>
            </a:pPr>
            <a:r>
              <a:rPr lang="en-US" sz="2299" b="1" spc="45" dirty="0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Il </a:t>
            </a:r>
            <a:r>
              <a:rPr lang="en-US" sz="2299" b="1" spc="45" dirty="0" err="1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riconoscimento</a:t>
            </a:r>
            <a:r>
              <a:rPr lang="en-US" sz="2299" b="1" spc="45" dirty="0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 del MIMIT e la </a:t>
            </a:r>
            <a:r>
              <a:rPr lang="en-US" sz="2299" b="1" spc="45" dirty="0" err="1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tenuta</a:t>
            </a:r>
            <a:r>
              <a:rPr lang="en-US" sz="2299" b="1" spc="45" dirty="0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 del </a:t>
            </a:r>
            <a:r>
              <a:rPr lang="en-US" sz="2299" b="1" spc="45" dirty="0" err="1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registro</a:t>
            </a:r>
            <a:r>
              <a:rPr lang="en-US" sz="2299" b="1" spc="45" dirty="0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 </a:t>
            </a:r>
            <a:r>
              <a:rPr lang="en-US" sz="2299" b="1" spc="45" dirty="0" err="1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dei</a:t>
            </a:r>
            <a:r>
              <a:rPr lang="en-US" sz="2299" b="1" spc="45" dirty="0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 Qualified FO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28233" y="490645"/>
            <a:ext cx="8884869" cy="457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1" spc="51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LA FIGURA PROFESSIONALE DEL FAMILY OFFICER: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74769" y="2802622"/>
            <a:ext cx="7040063" cy="2629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9"/>
              </a:lnSpc>
            </a:pPr>
            <a:r>
              <a:rPr lang="en-US" sz="1799" spc="35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IN DATA 17 GIUGNO 2019 AIFO HA OTTENUTO DAL MINISTERO DELLO SVILUPPO ECONOMICO – DIVISIONE VII, L’INSERIMENTO NELL’ELENCO DELLE ASSOCIAZIONI PROFESSIONALI CHE RILASCIANO</a:t>
            </a:r>
          </a:p>
          <a:p>
            <a:pPr algn="ctr">
              <a:lnSpc>
                <a:spcPts val="2759"/>
              </a:lnSpc>
            </a:pPr>
            <a:endParaRPr lang="en-US" sz="1799" spc="35">
              <a:solidFill>
                <a:srgbClr val="052146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algn="ctr">
              <a:lnSpc>
                <a:spcPts val="2639"/>
              </a:lnSpc>
            </a:pPr>
            <a:r>
              <a:rPr lang="en-US" sz="2199" b="1" spc="43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L’ATTESTATO DI QUALITÀ DEI SERVIZI PRESTATI</a:t>
            </a:r>
          </a:p>
          <a:p>
            <a:pPr algn="ctr">
              <a:lnSpc>
                <a:spcPts val="2759"/>
              </a:lnSpc>
            </a:pPr>
            <a:endParaRPr lang="en-US" sz="2199" b="1" spc="43">
              <a:solidFill>
                <a:srgbClr val="052146"/>
              </a:solidFill>
              <a:latin typeface="Archivo Narrow Bold"/>
              <a:ea typeface="Archivo Narrow Bold"/>
              <a:cs typeface="Archivo Narrow Bold"/>
              <a:sym typeface="Archivo Narrow Bold"/>
            </a:endParaRPr>
          </a:p>
          <a:p>
            <a:pPr algn="ctr">
              <a:lnSpc>
                <a:spcPts val="2159"/>
              </a:lnSpc>
            </a:pPr>
            <a:r>
              <a:rPr lang="en-US" sz="1799" spc="35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AI SENSI DELLA LEGGE 4/2013 (ARTT. 4, 7 E 8) RECANTE LA DISCIPLINA DELLE PROFESSIONI NON ORGANIZZATE, PER LA CATEGORIA PROFESSIONALE DEL FAMILY OFFICER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3094" y="1682424"/>
            <a:ext cx="2220883" cy="873983"/>
            <a:chOff x="0" y="0"/>
            <a:chExt cx="857139" cy="3373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7139" cy="337309"/>
            </a:xfrm>
            <a:custGeom>
              <a:avLst/>
              <a:gdLst/>
              <a:ahLst/>
              <a:cxnLst/>
              <a:rect l="l" t="t" r="r" b="b"/>
              <a:pathLst>
                <a:path w="857139" h="337309">
                  <a:moveTo>
                    <a:pt x="0" y="0"/>
                  </a:moveTo>
                  <a:lnTo>
                    <a:pt x="857139" y="0"/>
                  </a:lnTo>
                  <a:lnTo>
                    <a:pt x="857139" y="337309"/>
                  </a:lnTo>
                  <a:lnTo>
                    <a:pt x="0" y="337309"/>
                  </a:lnTo>
                  <a:close/>
                </a:path>
              </a:pathLst>
            </a:custGeom>
            <a:solidFill>
              <a:srgbClr val="05214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57139" cy="356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77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34039" y="1976524"/>
            <a:ext cx="1778993" cy="276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9"/>
              </a:lnSpc>
            </a:pPr>
            <a:r>
              <a:rPr lang="en-US" sz="1799" b="1" spc="35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VALUTARE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6233" y="2675381"/>
            <a:ext cx="2334606" cy="2181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1465" lvl="1" indent="-145732" algn="l">
              <a:lnSpc>
                <a:spcPts val="1889"/>
              </a:lnSpc>
              <a:buFont typeface="Arial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Redigere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il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consolidato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patrimoniale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del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cliente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documento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che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riassume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le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posizioni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patrimoniali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nelle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diverse asset class: asset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liquidi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, asset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finanziari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partecipazioni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immobili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arte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e collectibles,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altri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beni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reali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della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famiglia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;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6195748" y="1682424"/>
            <a:ext cx="2220883" cy="873983"/>
            <a:chOff x="0" y="0"/>
            <a:chExt cx="857139" cy="33730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57139" cy="337309"/>
            </a:xfrm>
            <a:custGeom>
              <a:avLst/>
              <a:gdLst/>
              <a:ahLst/>
              <a:cxnLst/>
              <a:rect l="l" t="t" r="r" b="b"/>
              <a:pathLst>
                <a:path w="857139" h="337309">
                  <a:moveTo>
                    <a:pt x="0" y="0"/>
                  </a:moveTo>
                  <a:lnTo>
                    <a:pt x="857139" y="0"/>
                  </a:lnTo>
                  <a:lnTo>
                    <a:pt x="857139" y="337309"/>
                  </a:lnTo>
                  <a:lnTo>
                    <a:pt x="0" y="337309"/>
                  </a:lnTo>
                  <a:close/>
                </a:path>
              </a:pathLst>
            </a:custGeom>
            <a:solidFill>
              <a:srgbClr val="05214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57139" cy="356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77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195748" y="1976524"/>
            <a:ext cx="2220883" cy="276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9"/>
              </a:lnSpc>
            </a:pPr>
            <a:r>
              <a:rPr lang="en-US" sz="1799" b="1" spc="35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PROTEGGERE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81535" y="2675381"/>
            <a:ext cx="2249309" cy="242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1465" lvl="1" indent="-145732" algn="l">
              <a:lnSpc>
                <a:spcPts val="1889"/>
              </a:lnSpc>
              <a:buFont typeface="Arial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Mantenere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la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relazione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con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tutte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le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strutture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professionali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(i.e.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avvocati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commercialisti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, trustee)</a:t>
            </a:r>
          </a:p>
          <a:p>
            <a:pPr marL="291465" lvl="1" indent="-145732" algn="l">
              <a:lnSpc>
                <a:spcPts val="1889"/>
              </a:lnSpc>
              <a:buFont typeface="Arial"/>
              <a:buChar char="•"/>
            </a:pPr>
            <a:endParaRPr lang="en-US" sz="1400" dirty="0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291465" lvl="1" indent="-145732" algn="l">
              <a:lnSpc>
                <a:spcPts val="1889"/>
              </a:lnSpc>
              <a:buFont typeface="Arial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Affiancare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professionisti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per la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stesura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e il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controllo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del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consolidato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fiscale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della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famiglia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allargata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discendenti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e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ascendenti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)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3757625" y="1682424"/>
            <a:ext cx="2226084" cy="873983"/>
            <a:chOff x="0" y="0"/>
            <a:chExt cx="859146" cy="33730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59146" cy="337309"/>
            </a:xfrm>
            <a:custGeom>
              <a:avLst/>
              <a:gdLst/>
              <a:ahLst/>
              <a:cxnLst/>
              <a:rect l="l" t="t" r="r" b="b"/>
              <a:pathLst>
                <a:path w="859146" h="337309">
                  <a:moveTo>
                    <a:pt x="0" y="0"/>
                  </a:moveTo>
                  <a:lnTo>
                    <a:pt x="859146" y="0"/>
                  </a:lnTo>
                  <a:lnTo>
                    <a:pt x="859146" y="337309"/>
                  </a:lnTo>
                  <a:lnTo>
                    <a:pt x="0" y="337309"/>
                  </a:lnTo>
                  <a:close/>
                </a:path>
              </a:pathLst>
            </a:custGeom>
            <a:solidFill>
              <a:srgbClr val="05214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59146" cy="356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77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760226" y="1976524"/>
            <a:ext cx="2220883" cy="276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9"/>
              </a:lnSpc>
            </a:pPr>
            <a:r>
              <a:rPr lang="en-US" sz="1799" b="1" spc="35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AMMINISTRARE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683706" y="2675381"/>
            <a:ext cx="2373924" cy="4374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1465" lvl="1" indent="-145732" algn="l">
              <a:lnSpc>
                <a:spcPts val="1889"/>
              </a:lnSpc>
              <a:buFont typeface="Arial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Strutturare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tutte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le procedure per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gli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adempimenti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amministrativi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legati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al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patrimonio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pagamenti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incassi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,…)</a:t>
            </a:r>
          </a:p>
          <a:p>
            <a:pPr marL="291465" lvl="1" indent="-145732" algn="l">
              <a:lnSpc>
                <a:spcPts val="1889"/>
              </a:lnSpc>
              <a:buFont typeface="Arial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Selezionare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e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coordinare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rapporti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con le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istituzioni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finanziarie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e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gestori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per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l’adeguata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efficienza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del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patrimonio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liquido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e del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patrimonio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finanziario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del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cliente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;</a:t>
            </a:r>
          </a:p>
          <a:p>
            <a:pPr marL="291465" lvl="1" indent="-145732" algn="l">
              <a:lnSpc>
                <a:spcPts val="1889"/>
              </a:lnSpc>
              <a:buFont typeface="Arial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Operare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per un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adeguato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e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trasparente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controllo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dei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costi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relativi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alle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prestazioni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esterne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;</a:t>
            </a:r>
          </a:p>
          <a:p>
            <a:pPr marL="291465" lvl="1" indent="-145732" algn="l">
              <a:lnSpc>
                <a:spcPts val="1889"/>
              </a:lnSpc>
              <a:buFont typeface="Arial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Assicurare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un’adeguata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copertura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dei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rischi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collegati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ai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beni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, alle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persone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e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agli</a:t>
            </a:r>
            <a:r>
              <a:rPr lang="en-US" sz="1400" dirty="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eventi</a:t>
            </a:r>
            <a:endParaRPr lang="en-US" sz="1400" dirty="0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9498944" y="1682424"/>
            <a:ext cx="2226084" cy="881899"/>
            <a:chOff x="0" y="0"/>
            <a:chExt cx="859146" cy="34036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59146" cy="340364"/>
            </a:xfrm>
            <a:custGeom>
              <a:avLst/>
              <a:gdLst/>
              <a:ahLst/>
              <a:cxnLst/>
              <a:rect l="l" t="t" r="r" b="b"/>
              <a:pathLst>
                <a:path w="859146" h="340364">
                  <a:moveTo>
                    <a:pt x="0" y="0"/>
                  </a:moveTo>
                  <a:lnTo>
                    <a:pt x="859146" y="0"/>
                  </a:lnTo>
                  <a:lnTo>
                    <a:pt x="859146" y="340364"/>
                  </a:lnTo>
                  <a:lnTo>
                    <a:pt x="0" y="340364"/>
                  </a:lnTo>
                  <a:close/>
                </a:path>
              </a:pathLst>
            </a:custGeom>
            <a:solidFill>
              <a:srgbClr val="05214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859146" cy="3594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77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501544" y="1847116"/>
            <a:ext cx="2220883" cy="542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9"/>
              </a:lnSpc>
            </a:pPr>
            <a:r>
              <a:rPr lang="en-US" sz="1799" b="1" spc="35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SOSTENERE </a:t>
            </a:r>
          </a:p>
          <a:p>
            <a:pPr algn="ctr">
              <a:lnSpc>
                <a:spcPts val="2159"/>
              </a:lnSpc>
            </a:pPr>
            <a:r>
              <a:rPr lang="en-US" sz="1799" b="1" spc="35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NEL FUTURO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348504" y="2675381"/>
            <a:ext cx="2526964" cy="3887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1465" lvl="1" indent="-145732" algn="l">
              <a:lnSpc>
                <a:spcPts val="1889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Promuovere la consapevole organizzazione di quanto necessario per un adeguato progetto di continuità tra le generazioni, curando i percorsi di valutazione del capitale umano, dei regolamenti e delle strutture giuridiche connesse, nonché della stesura della “Carta dei Valori della Famiglia”;</a:t>
            </a:r>
          </a:p>
          <a:p>
            <a:pPr marL="291465" lvl="1" indent="-145732" algn="l">
              <a:lnSpc>
                <a:spcPts val="1889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Essere in grado di valutare operazioni di investimento diretto che la famiglia voglia attuare, anche con riferimento a temi di impact investing e filantropia</a:t>
            </a:r>
          </a:p>
          <a:p>
            <a:pPr algn="l">
              <a:lnSpc>
                <a:spcPts val="1889"/>
              </a:lnSpc>
            </a:pPr>
            <a:endParaRPr lang="en-US" sz="1400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28233" y="987061"/>
            <a:ext cx="9998415" cy="352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9"/>
              </a:lnSpc>
            </a:pPr>
            <a:r>
              <a:rPr lang="en-US" sz="2299" b="1" spc="45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secondo l’ art. 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28233" y="490645"/>
            <a:ext cx="8884869" cy="457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1" spc="51" dirty="0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I SERVIZI PROFESSIONALI DEL FAMILY OFFICER:</a:t>
            </a:r>
          </a:p>
        </p:txBody>
      </p:sp>
      <p:sp>
        <p:nvSpPr>
          <p:cNvPr id="26" name="Chevron 25">
            <a:extLst>
              <a:ext uri="{FF2B5EF4-FFF2-40B4-BE49-F238E27FC236}">
                <a16:creationId xmlns:a16="http://schemas.microsoft.com/office/drawing/2014/main" id="{6C43BFD8-06D6-BF7A-688E-6FD437CF6060}"/>
              </a:ext>
            </a:extLst>
          </p:cNvPr>
          <p:cNvSpPr/>
          <p:nvPr/>
        </p:nvSpPr>
        <p:spPr>
          <a:xfrm>
            <a:off x="2920572" y="1584772"/>
            <a:ext cx="533400" cy="1136976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27" name="Chevron 26">
            <a:extLst>
              <a:ext uri="{FF2B5EF4-FFF2-40B4-BE49-F238E27FC236}">
                <a16:creationId xmlns:a16="http://schemas.microsoft.com/office/drawing/2014/main" id="{62E3A428-F699-C264-37A8-4893C49C9980}"/>
              </a:ext>
            </a:extLst>
          </p:cNvPr>
          <p:cNvSpPr/>
          <p:nvPr/>
        </p:nvSpPr>
        <p:spPr>
          <a:xfrm>
            <a:off x="8773708" y="1584772"/>
            <a:ext cx="533400" cy="1136976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602118"/>
            <a:ext cx="12189600" cy="0"/>
          </a:xfrm>
          <a:prstGeom prst="line">
            <a:avLst/>
          </a:prstGeom>
          <a:ln w="28575" cap="flat">
            <a:solidFill>
              <a:srgbClr val="05214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0" y="6184749"/>
            <a:ext cx="12189600" cy="2190319"/>
            <a:chOff x="0" y="0"/>
            <a:chExt cx="4816593" cy="86548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65481"/>
            </a:xfrm>
            <a:custGeom>
              <a:avLst/>
              <a:gdLst/>
              <a:ahLst/>
              <a:cxnLst/>
              <a:rect l="l" t="t" r="r" b="b"/>
              <a:pathLst>
                <a:path w="4816592" h="865481">
                  <a:moveTo>
                    <a:pt x="0" y="0"/>
                  </a:moveTo>
                  <a:lnTo>
                    <a:pt x="4816592" y="0"/>
                  </a:lnTo>
                  <a:lnTo>
                    <a:pt x="4816592" y="865481"/>
                  </a:lnTo>
                  <a:lnTo>
                    <a:pt x="0" y="865481"/>
                  </a:lnTo>
                  <a:close/>
                </a:path>
              </a:pathLst>
            </a:custGeom>
            <a:solidFill>
              <a:srgbClr val="5683B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84531"/>
            </a:xfrm>
            <a:prstGeom prst="rect">
              <a:avLst/>
            </a:prstGeom>
          </p:spPr>
          <p:txBody>
            <a:bodyPr lIns="33860" tIns="33860" rIns="33860" bIns="33860" rtlCol="0" anchor="ctr"/>
            <a:lstStyle/>
            <a:p>
              <a:pPr algn="ctr">
                <a:lnSpc>
                  <a:spcPts val="147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676627">
            <a:off x="-3845121" y="2679481"/>
            <a:ext cx="7764831" cy="7205624"/>
            <a:chOff x="0" y="0"/>
            <a:chExt cx="10353108" cy="9607499"/>
          </a:xfrm>
        </p:grpSpPr>
        <p:sp>
          <p:nvSpPr>
            <p:cNvPr id="7" name="Freeform 7"/>
            <p:cNvSpPr/>
            <p:nvPr/>
          </p:nvSpPr>
          <p:spPr>
            <a:xfrm rot="-1815456">
              <a:off x="499895" y="1688409"/>
              <a:ext cx="7808725" cy="4095315"/>
            </a:xfrm>
            <a:custGeom>
              <a:avLst/>
              <a:gdLst/>
              <a:ahLst/>
              <a:cxnLst/>
              <a:rect l="l" t="t" r="r" b="b"/>
              <a:pathLst>
                <a:path w="7808725" h="4095315">
                  <a:moveTo>
                    <a:pt x="0" y="0"/>
                  </a:moveTo>
                  <a:lnTo>
                    <a:pt x="7808724" y="0"/>
                  </a:lnTo>
                  <a:lnTo>
                    <a:pt x="7808724" y="4095315"/>
                  </a:lnTo>
                  <a:lnTo>
                    <a:pt x="0" y="40953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8"/>
            <p:cNvSpPr/>
            <p:nvPr/>
          </p:nvSpPr>
          <p:spPr>
            <a:xfrm rot="-1815456">
              <a:off x="937562" y="2308438"/>
              <a:ext cx="7808725" cy="4095315"/>
            </a:xfrm>
            <a:custGeom>
              <a:avLst/>
              <a:gdLst/>
              <a:ahLst/>
              <a:cxnLst/>
              <a:rect l="l" t="t" r="r" b="b"/>
              <a:pathLst>
                <a:path w="7808725" h="4095315">
                  <a:moveTo>
                    <a:pt x="0" y="0"/>
                  </a:moveTo>
                  <a:lnTo>
                    <a:pt x="7808725" y="0"/>
                  </a:lnTo>
                  <a:lnTo>
                    <a:pt x="7808725" y="4095314"/>
                  </a:lnTo>
                  <a:lnTo>
                    <a:pt x="0" y="4095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Freeform 9"/>
            <p:cNvSpPr/>
            <p:nvPr/>
          </p:nvSpPr>
          <p:spPr>
            <a:xfrm rot="-1815456">
              <a:off x="1533877" y="3057858"/>
              <a:ext cx="7808725" cy="4095315"/>
            </a:xfrm>
            <a:custGeom>
              <a:avLst/>
              <a:gdLst/>
              <a:ahLst/>
              <a:cxnLst/>
              <a:rect l="l" t="t" r="r" b="b"/>
              <a:pathLst>
                <a:path w="7808725" h="4095315">
                  <a:moveTo>
                    <a:pt x="0" y="0"/>
                  </a:moveTo>
                  <a:lnTo>
                    <a:pt x="7808725" y="0"/>
                  </a:lnTo>
                  <a:lnTo>
                    <a:pt x="7808725" y="4095315"/>
                  </a:lnTo>
                  <a:lnTo>
                    <a:pt x="0" y="40953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Freeform 10"/>
            <p:cNvSpPr/>
            <p:nvPr/>
          </p:nvSpPr>
          <p:spPr>
            <a:xfrm rot="-1815456">
              <a:off x="2044489" y="3823776"/>
              <a:ext cx="7808725" cy="4095315"/>
            </a:xfrm>
            <a:custGeom>
              <a:avLst/>
              <a:gdLst/>
              <a:ahLst/>
              <a:cxnLst/>
              <a:rect l="l" t="t" r="r" b="b"/>
              <a:pathLst>
                <a:path w="7808725" h="4095315">
                  <a:moveTo>
                    <a:pt x="0" y="0"/>
                  </a:moveTo>
                  <a:lnTo>
                    <a:pt x="7808725" y="0"/>
                  </a:lnTo>
                  <a:lnTo>
                    <a:pt x="7808725" y="4095314"/>
                  </a:lnTo>
                  <a:lnTo>
                    <a:pt x="0" y="4095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" name="Freeform 11"/>
          <p:cNvSpPr/>
          <p:nvPr/>
        </p:nvSpPr>
        <p:spPr>
          <a:xfrm rot="3738584">
            <a:off x="-882050" y="4794619"/>
            <a:ext cx="3939413" cy="5613153"/>
          </a:xfrm>
          <a:custGeom>
            <a:avLst/>
            <a:gdLst/>
            <a:ahLst/>
            <a:cxnLst/>
            <a:rect l="l" t="t" r="r" b="b"/>
            <a:pathLst>
              <a:path w="3939413" h="5613153">
                <a:moveTo>
                  <a:pt x="0" y="0"/>
                </a:moveTo>
                <a:lnTo>
                  <a:pt x="3939413" y="0"/>
                </a:lnTo>
                <a:lnTo>
                  <a:pt x="3939413" y="5613153"/>
                </a:lnTo>
                <a:lnTo>
                  <a:pt x="0" y="5613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TextBox 12"/>
          <p:cNvSpPr txBox="1"/>
          <p:nvPr/>
        </p:nvSpPr>
        <p:spPr>
          <a:xfrm>
            <a:off x="505665" y="728107"/>
            <a:ext cx="6693008" cy="615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7"/>
              </a:lnSpc>
            </a:pPr>
            <a:r>
              <a:rPr lang="en-US" sz="4198">
                <a:solidFill>
                  <a:srgbClr val="082C5D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Agenda</a:t>
            </a:r>
          </a:p>
        </p:txBody>
      </p:sp>
      <p:sp>
        <p:nvSpPr>
          <p:cNvPr id="13" name="Freeform 13"/>
          <p:cNvSpPr/>
          <p:nvPr/>
        </p:nvSpPr>
        <p:spPr>
          <a:xfrm>
            <a:off x="3919738" y="2789933"/>
            <a:ext cx="1994259" cy="248143"/>
          </a:xfrm>
          <a:custGeom>
            <a:avLst/>
            <a:gdLst/>
            <a:ahLst/>
            <a:cxnLst/>
            <a:rect l="l" t="t" r="r" b="b"/>
            <a:pathLst>
              <a:path w="1994259" h="248143">
                <a:moveTo>
                  <a:pt x="0" y="0"/>
                </a:moveTo>
                <a:lnTo>
                  <a:pt x="1994260" y="0"/>
                </a:lnTo>
                <a:lnTo>
                  <a:pt x="1994260" y="248144"/>
                </a:lnTo>
                <a:lnTo>
                  <a:pt x="0" y="2481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5872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Freeform 14"/>
          <p:cNvSpPr/>
          <p:nvPr/>
        </p:nvSpPr>
        <p:spPr>
          <a:xfrm>
            <a:off x="3919738" y="3634116"/>
            <a:ext cx="1994259" cy="248143"/>
          </a:xfrm>
          <a:custGeom>
            <a:avLst/>
            <a:gdLst/>
            <a:ahLst/>
            <a:cxnLst/>
            <a:rect l="l" t="t" r="r" b="b"/>
            <a:pathLst>
              <a:path w="1994259" h="248143">
                <a:moveTo>
                  <a:pt x="0" y="0"/>
                </a:moveTo>
                <a:lnTo>
                  <a:pt x="1994260" y="0"/>
                </a:lnTo>
                <a:lnTo>
                  <a:pt x="1994260" y="248143"/>
                </a:lnTo>
                <a:lnTo>
                  <a:pt x="0" y="2481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5872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5" name="Group 15"/>
          <p:cNvGrpSpPr/>
          <p:nvPr/>
        </p:nvGrpSpPr>
        <p:grpSpPr>
          <a:xfrm>
            <a:off x="3919738" y="3294785"/>
            <a:ext cx="4350123" cy="587474"/>
            <a:chOff x="0" y="0"/>
            <a:chExt cx="3137201" cy="42367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37201" cy="423672"/>
            </a:xfrm>
            <a:custGeom>
              <a:avLst/>
              <a:gdLst/>
              <a:ahLst/>
              <a:cxnLst/>
              <a:rect l="l" t="t" r="r" b="b"/>
              <a:pathLst>
                <a:path w="3137201" h="423672">
                  <a:moveTo>
                    <a:pt x="60510" y="0"/>
                  </a:moveTo>
                  <a:lnTo>
                    <a:pt x="3076691" y="0"/>
                  </a:lnTo>
                  <a:cubicBezTo>
                    <a:pt x="3092740" y="0"/>
                    <a:pt x="3108131" y="6375"/>
                    <a:pt x="3119478" y="17723"/>
                  </a:cubicBezTo>
                  <a:cubicBezTo>
                    <a:pt x="3130826" y="29071"/>
                    <a:pt x="3137201" y="44462"/>
                    <a:pt x="3137201" y="60510"/>
                  </a:cubicBezTo>
                  <a:lnTo>
                    <a:pt x="3137201" y="363162"/>
                  </a:lnTo>
                  <a:cubicBezTo>
                    <a:pt x="3137201" y="379210"/>
                    <a:pt x="3130826" y="394601"/>
                    <a:pt x="3119478" y="405949"/>
                  </a:cubicBezTo>
                  <a:cubicBezTo>
                    <a:pt x="3108131" y="417297"/>
                    <a:pt x="3092740" y="423672"/>
                    <a:pt x="3076691" y="423672"/>
                  </a:cubicBezTo>
                  <a:lnTo>
                    <a:pt x="60510" y="423672"/>
                  </a:lnTo>
                  <a:cubicBezTo>
                    <a:pt x="44462" y="423672"/>
                    <a:pt x="29071" y="417297"/>
                    <a:pt x="17723" y="405949"/>
                  </a:cubicBezTo>
                  <a:cubicBezTo>
                    <a:pt x="6375" y="394601"/>
                    <a:pt x="0" y="379210"/>
                    <a:pt x="0" y="363162"/>
                  </a:cubicBezTo>
                  <a:lnTo>
                    <a:pt x="0" y="60510"/>
                  </a:lnTo>
                  <a:cubicBezTo>
                    <a:pt x="0" y="44462"/>
                    <a:pt x="6375" y="29071"/>
                    <a:pt x="17723" y="17723"/>
                  </a:cubicBezTo>
                  <a:cubicBezTo>
                    <a:pt x="29071" y="6375"/>
                    <a:pt x="44462" y="0"/>
                    <a:pt x="60510" y="0"/>
                  </a:cubicBezTo>
                  <a:close/>
                </a:path>
              </a:pathLst>
            </a:custGeom>
            <a:solidFill>
              <a:srgbClr val="05214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3137201" cy="442722"/>
            </a:xfrm>
            <a:prstGeom prst="rect">
              <a:avLst/>
            </a:prstGeom>
          </p:spPr>
          <p:txBody>
            <a:bodyPr lIns="33860" tIns="33860" rIns="33860" bIns="33860" rtlCol="0" anchor="ctr"/>
            <a:lstStyle/>
            <a:p>
              <a:pPr algn="ctr">
                <a:lnSpc>
                  <a:spcPts val="1477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919738" y="2450602"/>
            <a:ext cx="4350123" cy="587474"/>
            <a:chOff x="0" y="0"/>
            <a:chExt cx="3137201" cy="42367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137201" cy="423672"/>
            </a:xfrm>
            <a:custGeom>
              <a:avLst/>
              <a:gdLst/>
              <a:ahLst/>
              <a:cxnLst/>
              <a:rect l="l" t="t" r="r" b="b"/>
              <a:pathLst>
                <a:path w="3137201" h="423672">
                  <a:moveTo>
                    <a:pt x="60510" y="0"/>
                  </a:moveTo>
                  <a:lnTo>
                    <a:pt x="3076691" y="0"/>
                  </a:lnTo>
                  <a:cubicBezTo>
                    <a:pt x="3092740" y="0"/>
                    <a:pt x="3108131" y="6375"/>
                    <a:pt x="3119478" y="17723"/>
                  </a:cubicBezTo>
                  <a:cubicBezTo>
                    <a:pt x="3130826" y="29071"/>
                    <a:pt x="3137201" y="44462"/>
                    <a:pt x="3137201" y="60510"/>
                  </a:cubicBezTo>
                  <a:lnTo>
                    <a:pt x="3137201" y="363162"/>
                  </a:lnTo>
                  <a:cubicBezTo>
                    <a:pt x="3137201" y="379210"/>
                    <a:pt x="3130826" y="394601"/>
                    <a:pt x="3119478" y="405949"/>
                  </a:cubicBezTo>
                  <a:cubicBezTo>
                    <a:pt x="3108131" y="417297"/>
                    <a:pt x="3092740" y="423672"/>
                    <a:pt x="3076691" y="423672"/>
                  </a:cubicBezTo>
                  <a:lnTo>
                    <a:pt x="60510" y="423672"/>
                  </a:lnTo>
                  <a:cubicBezTo>
                    <a:pt x="44462" y="423672"/>
                    <a:pt x="29071" y="417297"/>
                    <a:pt x="17723" y="405949"/>
                  </a:cubicBezTo>
                  <a:cubicBezTo>
                    <a:pt x="6375" y="394601"/>
                    <a:pt x="0" y="379210"/>
                    <a:pt x="0" y="363162"/>
                  </a:cubicBezTo>
                  <a:lnTo>
                    <a:pt x="0" y="60510"/>
                  </a:lnTo>
                  <a:cubicBezTo>
                    <a:pt x="0" y="44462"/>
                    <a:pt x="6375" y="29071"/>
                    <a:pt x="17723" y="17723"/>
                  </a:cubicBezTo>
                  <a:cubicBezTo>
                    <a:pt x="29071" y="6375"/>
                    <a:pt x="44462" y="0"/>
                    <a:pt x="60510" y="0"/>
                  </a:cubicBezTo>
                  <a:close/>
                </a:path>
              </a:pathLst>
            </a:custGeom>
            <a:solidFill>
              <a:srgbClr val="05214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3137201" cy="442722"/>
            </a:xfrm>
            <a:prstGeom prst="rect">
              <a:avLst/>
            </a:prstGeom>
          </p:spPr>
          <p:txBody>
            <a:bodyPr lIns="33860" tIns="33860" rIns="33860" bIns="33860" rtlCol="0" anchor="ctr"/>
            <a:lstStyle/>
            <a:p>
              <a:pPr algn="ctr">
                <a:lnSpc>
                  <a:spcPts val="1477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3919738" y="4554670"/>
            <a:ext cx="1994259" cy="248143"/>
          </a:xfrm>
          <a:custGeom>
            <a:avLst/>
            <a:gdLst/>
            <a:ahLst/>
            <a:cxnLst/>
            <a:rect l="l" t="t" r="r" b="b"/>
            <a:pathLst>
              <a:path w="1994259" h="248143">
                <a:moveTo>
                  <a:pt x="0" y="0"/>
                </a:moveTo>
                <a:lnTo>
                  <a:pt x="1994260" y="0"/>
                </a:lnTo>
                <a:lnTo>
                  <a:pt x="1994260" y="248143"/>
                </a:lnTo>
                <a:lnTo>
                  <a:pt x="0" y="2481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5872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2" name="Group 22"/>
          <p:cNvGrpSpPr/>
          <p:nvPr/>
        </p:nvGrpSpPr>
        <p:grpSpPr>
          <a:xfrm>
            <a:off x="3919738" y="4215338"/>
            <a:ext cx="4350123" cy="587474"/>
            <a:chOff x="0" y="0"/>
            <a:chExt cx="3137201" cy="42367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137201" cy="423672"/>
            </a:xfrm>
            <a:custGeom>
              <a:avLst/>
              <a:gdLst/>
              <a:ahLst/>
              <a:cxnLst/>
              <a:rect l="l" t="t" r="r" b="b"/>
              <a:pathLst>
                <a:path w="3137201" h="423672">
                  <a:moveTo>
                    <a:pt x="60510" y="0"/>
                  </a:moveTo>
                  <a:lnTo>
                    <a:pt x="3076691" y="0"/>
                  </a:lnTo>
                  <a:cubicBezTo>
                    <a:pt x="3092740" y="0"/>
                    <a:pt x="3108131" y="6375"/>
                    <a:pt x="3119478" y="17723"/>
                  </a:cubicBezTo>
                  <a:cubicBezTo>
                    <a:pt x="3130826" y="29071"/>
                    <a:pt x="3137201" y="44462"/>
                    <a:pt x="3137201" y="60510"/>
                  </a:cubicBezTo>
                  <a:lnTo>
                    <a:pt x="3137201" y="363162"/>
                  </a:lnTo>
                  <a:cubicBezTo>
                    <a:pt x="3137201" y="379210"/>
                    <a:pt x="3130826" y="394601"/>
                    <a:pt x="3119478" y="405949"/>
                  </a:cubicBezTo>
                  <a:cubicBezTo>
                    <a:pt x="3108131" y="417297"/>
                    <a:pt x="3092740" y="423672"/>
                    <a:pt x="3076691" y="423672"/>
                  </a:cubicBezTo>
                  <a:lnTo>
                    <a:pt x="60510" y="423672"/>
                  </a:lnTo>
                  <a:cubicBezTo>
                    <a:pt x="44462" y="423672"/>
                    <a:pt x="29071" y="417297"/>
                    <a:pt x="17723" y="405949"/>
                  </a:cubicBezTo>
                  <a:cubicBezTo>
                    <a:pt x="6375" y="394601"/>
                    <a:pt x="0" y="379210"/>
                    <a:pt x="0" y="363162"/>
                  </a:cubicBezTo>
                  <a:lnTo>
                    <a:pt x="0" y="60510"/>
                  </a:lnTo>
                  <a:cubicBezTo>
                    <a:pt x="0" y="44462"/>
                    <a:pt x="6375" y="29071"/>
                    <a:pt x="17723" y="17723"/>
                  </a:cubicBezTo>
                  <a:cubicBezTo>
                    <a:pt x="29071" y="6375"/>
                    <a:pt x="44462" y="0"/>
                    <a:pt x="60510" y="0"/>
                  </a:cubicBezTo>
                  <a:close/>
                </a:path>
              </a:pathLst>
            </a:custGeom>
            <a:solidFill>
              <a:srgbClr val="05214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3137201" cy="442722"/>
            </a:xfrm>
            <a:prstGeom prst="rect">
              <a:avLst/>
            </a:prstGeom>
          </p:spPr>
          <p:txBody>
            <a:bodyPr lIns="33860" tIns="33860" rIns="33860" bIns="33860" rtlCol="0" anchor="ctr"/>
            <a:lstStyle/>
            <a:p>
              <a:pPr algn="ctr">
                <a:lnSpc>
                  <a:spcPts val="1477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4546095" y="3431297"/>
            <a:ext cx="3097409" cy="299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1"/>
              </a:lnSpc>
            </a:pPr>
            <a:r>
              <a:rPr lang="en-US" sz="1693" spc="203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CHI È IL FAMILY OFFICER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316372" y="2587115"/>
            <a:ext cx="1556856" cy="299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1"/>
              </a:lnSpc>
            </a:pPr>
            <a:r>
              <a:rPr lang="en-US" sz="1693" spc="203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CHI È AIFO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117040" y="4351851"/>
            <a:ext cx="3955520" cy="299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1"/>
              </a:lnSpc>
            </a:pPr>
            <a:r>
              <a:rPr lang="en-US" sz="1693" spc="203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GLI STRUMENTI DI PROTEZIONE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1676400"/>
            <a:ext cx="6103578" cy="4473160"/>
          </a:xfrm>
          <a:custGeom>
            <a:avLst/>
            <a:gdLst/>
            <a:ahLst/>
            <a:cxnLst/>
            <a:rect l="l" t="t" r="r" b="b"/>
            <a:pathLst>
              <a:path w="6713936" h="4473160">
                <a:moveTo>
                  <a:pt x="0" y="0"/>
                </a:moveTo>
                <a:lnTo>
                  <a:pt x="6713936" y="0"/>
                </a:lnTo>
                <a:lnTo>
                  <a:pt x="6713936" y="4473160"/>
                </a:lnTo>
                <a:lnTo>
                  <a:pt x="0" y="44731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428233" y="490645"/>
            <a:ext cx="10163567" cy="915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1" spc="51" dirty="0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I CAPISALDI DA CUI DIPENDE PRESERVAZIONE DEL PATRIMONIO NEL LUNGO PERIODO</a:t>
            </a:r>
          </a:p>
        </p:txBody>
      </p:sp>
      <p:sp>
        <p:nvSpPr>
          <p:cNvPr id="5" name="Freeform 5"/>
          <p:cNvSpPr/>
          <p:nvPr/>
        </p:nvSpPr>
        <p:spPr>
          <a:xfrm>
            <a:off x="7082881" y="2665603"/>
            <a:ext cx="497110" cy="546821"/>
          </a:xfrm>
          <a:custGeom>
            <a:avLst/>
            <a:gdLst/>
            <a:ahLst/>
            <a:cxnLst/>
            <a:rect l="l" t="t" r="r" b="b"/>
            <a:pathLst>
              <a:path w="729094" h="729094">
                <a:moveTo>
                  <a:pt x="0" y="0"/>
                </a:moveTo>
                <a:lnTo>
                  <a:pt x="729094" y="0"/>
                </a:lnTo>
                <a:lnTo>
                  <a:pt x="729094" y="729094"/>
                </a:lnTo>
                <a:lnTo>
                  <a:pt x="0" y="7290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TextBox 6"/>
          <p:cNvSpPr txBox="1"/>
          <p:nvPr/>
        </p:nvSpPr>
        <p:spPr>
          <a:xfrm>
            <a:off x="7863416" y="2775906"/>
            <a:ext cx="4072835" cy="330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6"/>
              </a:lnSpc>
            </a:pPr>
            <a:r>
              <a:rPr lang="en-US" sz="1983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La natura stessa della nozione di patrimonio </a:t>
            </a:r>
          </a:p>
        </p:txBody>
      </p:sp>
      <p:sp>
        <p:nvSpPr>
          <p:cNvPr id="7" name="Freeform 7"/>
          <p:cNvSpPr/>
          <p:nvPr/>
        </p:nvSpPr>
        <p:spPr>
          <a:xfrm>
            <a:off x="7082881" y="3536761"/>
            <a:ext cx="497110" cy="546821"/>
          </a:xfrm>
          <a:custGeom>
            <a:avLst/>
            <a:gdLst/>
            <a:ahLst/>
            <a:cxnLst/>
            <a:rect l="l" t="t" r="r" b="b"/>
            <a:pathLst>
              <a:path w="729094" h="729094">
                <a:moveTo>
                  <a:pt x="0" y="0"/>
                </a:moveTo>
                <a:lnTo>
                  <a:pt x="729094" y="0"/>
                </a:lnTo>
                <a:lnTo>
                  <a:pt x="729094" y="729093"/>
                </a:lnTo>
                <a:lnTo>
                  <a:pt x="0" y="7290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TextBox 8"/>
          <p:cNvSpPr txBox="1"/>
          <p:nvPr/>
        </p:nvSpPr>
        <p:spPr>
          <a:xfrm>
            <a:off x="7863416" y="3647064"/>
            <a:ext cx="4168660" cy="330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6"/>
              </a:lnSpc>
            </a:pPr>
            <a:r>
              <a:rPr lang="en-US" sz="1983" dirty="0" err="1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L’identità</a:t>
            </a:r>
            <a:r>
              <a:rPr lang="en-US" sz="1983" dirty="0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e il </a:t>
            </a:r>
            <a:r>
              <a:rPr lang="en-US" sz="1983" dirty="0" err="1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sistema</a:t>
            </a:r>
            <a:r>
              <a:rPr lang="en-US" sz="1983" dirty="0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983" dirty="0" err="1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dei</a:t>
            </a:r>
            <a:r>
              <a:rPr lang="en-US" sz="1983" dirty="0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983" dirty="0" err="1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valori</a:t>
            </a:r>
            <a:r>
              <a:rPr lang="en-US" sz="1983" dirty="0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983" dirty="0" err="1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della</a:t>
            </a:r>
            <a:r>
              <a:rPr lang="en-US" sz="1983" dirty="0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983" dirty="0" err="1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famiglia</a:t>
            </a:r>
            <a:endParaRPr lang="en-US" sz="1983" dirty="0">
              <a:solidFill>
                <a:srgbClr val="052146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863416" y="4518222"/>
            <a:ext cx="3881184" cy="33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6"/>
              </a:lnSpc>
            </a:pPr>
            <a:r>
              <a:rPr lang="en-US" sz="1983" dirty="0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La </a:t>
            </a:r>
            <a:r>
              <a:rPr lang="en-US" sz="1983" dirty="0" err="1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valorizzazione</a:t>
            </a:r>
            <a:r>
              <a:rPr lang="en-US" sz="1983" dirty="0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US" sz="1983" dirty="0" err="1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delle</a:t>
            </a:r>
            <a:r>
              <a:rPr lang="en-US" sz="1983" dirty="0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next gen</a:t>
            </a: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2E42B320-B738-275E-5F4C-02A3E6619490}"/>
              </a:ext>
            </a:extLst>
          </p:cNvPr>
          <p:cNvSpPr/>
          <p:nvPr/>
        </p:nvSpPr>
        <p:spPr>
          <a:xfrm>
            <a:off x="7113090" y="4419600"/>
            <a:ext cx="497110" cy="546821"/>
          </a:xfrm>
          <a:custGeom>
            <a:avLst/>
            <a:gdLst/>
            <a:ahLst/>
            <a:cxnLst/>
            <a:rect l="l" t="t" r="r" b="b"/>
            <a:pathLst>
              <a:path w="729094" h="729094">
                <a:moveTo>
                  <a:pt x="0" y="0"/>
                </a:moveTo>
                <a:lnTo>
                  <a:pt x="729094" y="0"/>
                </a:lnTo>
                <a:lnTo>
                  <a:pt x="729094" y="729094"/>
                </a:lnTo>
                <a:lnTo>
                  <a:pt x="0" y="7290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B0AE1F2C-100D-0905-E4B1-8C96EF498F56}"/>
              </a:ext>
            </a:extLst>
          </p:cNvPr>
          <p:cNvSpPr txBox="1"/>
          <p:nvPr/>
        </p:nvSpPr>
        <p:spPr>
          <a:xfrm>
            <a:off x="7853616" y="5278483"/>
            <a:ext cx="3881184" cy="33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6"/>
              </a:lnSpc>
            </a:pPr>
            <a:r>
              <a:rPr lang="en-US" sz="1983" dirty="0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Un </a:t>
            </a:r>
            <a:r>
              <a:rPr lang="en-US" sz="1983" dirty="0" err="1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metodo</a:t>
            </a:r>
            <a:r>
              <a:rPr lang="en-US" sz="1983" dirty="0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operative di </a:t>
            </a:r>
            <a:r>
              <a:rPr lang="en-US" sz="1983" dirty="0" err="1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lavoro</a:t>
            </a:r>
            <a:endParaRPr lang="en-US" sz="1983" dirty="0">
              <a:solidFill>
                <a:srgbClr val="052146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5444DA1-C152-3394-D151-19D0B66B6837}"/>
              </a:ext>
            </a:extLst>
          </p:cNvPr>
          <p:cNvSpPr/>
          <p:nvPr/>
        </p:nvSpPr>
        <p:spPr>
          <a:xfrm>
            <a:off x="7113090" y="5302439"/>
            <a:ext cx="466901" cy="48876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28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</a:t>
            </a:r>
            <a:endParaRPr lang="en-IT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4731498">
            <a:off x="5308439" y="593575"/>
            <a:ext cx="814263" cy="1979167"/>
          </a:xfrm>
          <a:custGeom>
            <a:avLst/>
            <a:gdLst/>
            <a:ahLst/>
            <a:cxnLst/>
            <a:rect l="l" t="t" r="r" b="b"/>
            <a:pathLst>
              <a:path w="403124" h="1264702">
                <a:moveTo>
                  <a:pt x="0" y="0"/>
                </a:moveTo>
                <a:lnTo>
                  <a:pt x="403124" y="0"/>
                </a:lnTo>
                <a:lnTo>
                  <a:pt x="403124" y="1264702"/>
                </a:lnTo>
                <a:lnTo>
                  <a:pt x="0" y="12647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 rot="-8197048" flipV="1">
            <a:off x="445205" y="3968114"/>
            <a:ext cx="970474" cy="1814606"/>
          </a:xfrm>
          <a:custGeom>
            <a:avLst/>
            <a:gdLst/>
            <a:ahLst/>
            <a:cxnLst/>
            <a:rect l="l" t="t" r="r" b="b"/>
            <a:pathLst>
              <a:path w="403124" h="1264702">
                <a:moveTo>
                  <a:pt x="0" y="1264702"/>
                </a:moveTo>
                <a:lnTo>
                  <a:pt x="403124" y="1264702"/>
                </a:lnTo>
                <a:lnTo>
                  <a:pt x="403124" y="0"/>
                </a:lnTo>
                <a:lnTo>
                  <a:pt x="0" y="0"/>
                </a:lnTo>
                <a:lnTo>
                  <a:pt x="0" y="126470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TextBox 6"/>
          <p:cNvSpPr txBox="1"/>
          <p:nvPr/>
        </p:nvSpPr>
        <p:spPr>
          <a:xfrm>
            <a:off x="457200" y="271717"/>
            <a:ext cx="9622723" cy="457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1" spc="51" dirty="0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COME IL FAMILY OFFICER INTENDE IL PATRIMONIO DI FAMIGLIA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5040" y="5252133"/>
            <a:ext cx="1737094" cy="704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just">
              <a:lnSpc>
                <a:spcPts val="1350"/>
              </a:lnSpc>
              <a:buFont typeface="Arial"/>
              <a:buChar char="•"/>
            </a:pPr>
            <a:r>
              <a:rPr lang="en-US" sz="1500" spc="30" dirty="0" err="1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Azioni</a:t>
            </a:r>
            <a:endParaRPr lang="en-US" sz="1500" spc="30" dirty="0">
              <a:solidFill>
                <a:srgbClr val="052146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323850" lvl="1" indent="-161925" algn="just">
              <a:lnSpc>
                <a:spcPts val="1350"/>
              </a:lnSpc>
              <a:buFont typeface="Arial"/>
              <a:buChar char="•"/>
            </a:pPr>
            <a:r>
              <a:rPr lang="en-US" sz="1500" spc="30" dirty="0" err="1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Obbligazioni</a:t>
            </a:r>
            <a:endParaRPr lang="en-US" sz="1500" spc="30" dirty="0">
              <a:solidFill>
                <a:srgbClr val="052146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323850" lvl="1" indent="-161925" algn="just">
              <a:lnSpc>
                <a:spcPts val="1350"/>
              </a:lnSpc>
              <a:buFont typeface="Arial"/>
              <a:buChar char="•"/>
            </a:pPr>
            <a:r>
              <a:rPr lang="en-US" sz="1500" spc="30" dirty="0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Valuta</a:t>
            </a:r>
          </a:p>
          <a:p>
            <a:pPr marL="323850" lvl="1" indent="-161925" algn="just">
              <a:lnSpc>
                <a:spcPts val="1350"/>
              </a:lnSpc>
              <a:buFont typeface="Arial"/>
              <a:buChar char="•"/>
            </a:pPr>
            <a:r>
              <a:rPr lang="en-US" sz="1500" spc="30" dirty="0" err="1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Derivati</a:t>
            </a:r>
            <a:r>
              <a:rPr lang="en-US" sz="1500" spc="30" dirty="0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, </a:t>
            </a:r>
            <a:r>
              <a:rPr lang="en-US" sz="1500" spc="30" dirty="0" err="1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Fondi</a:t>
            </a:r>
            <a:endParaRPr lang="en-US" sz="1500" spc="30" dirty="0">
              <a:solidFill>
                <a:srgbClr val="052146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394103" y="1124953"/>
            <a:ext cx="2216827" cy="704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l">
              <a:lnSpc>
                <a:spcPts val="1350"/>
              </a:lnSpc>
              <a:buFont typeface="Arial"/>
              <a:buChar char="•"/>
            </a:pPr>
            <a:r>
              <a:rPr lang="en-US" sz="1500" spc="30" dirty="0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Arte e </a:t>
            </a:r>
            <a:r>
              <a:rPr lang="en-US" sz="1500" spc="30" dirty="0" err="1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Collezioni</a:t>
            </a:r>
            <a:endParaRPr lang="en-US" sz="1500" spc="30" dirty="0">
              <a:solidFill>
                <a:srgbClr val="052146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323850" lvl="1" indent="-161925" algn="l">
              <a:lnSpc>
                <a:spcPts val="1350"/>
              </a:lnSpc>
              <a:buFont typeface="Arial"/>
              <a:buChar char="•"/>
            </a:pPr>
            <a:r>
              <a:rPr lang="en-US" sz="1500" spc="30" dirty="0" err="1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Immobili</a:t>
            </a:r>
            <a:r>
              <a:rPr lang="en-US" sz="1500" spc="30" dirty="0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(</a:t>
            </a:r>
            <a:r>
              <a:rPr lang="en-US" sz="1500" spc="30" dirty="0" err="1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ville</a:t>
            </a:r>
            <a:r>
              <a:rPr lang="en-US" sz="1500" spc="30" dirty="0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, </a:t>
            </a:r>
            <a:r>
              <a:rPr lang="en-US" sz="1500" spc="30" dirty="0" err="1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castelli</a:t>
            </a:r>
            <a:r>
              <a:rPr lang="en-US" sz="1500" spc="30" dirty="0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)</a:t>
            </a:r>
          </a:p>
          <a:p>
            <a:pPr marL="323850" lvl="1" indent="-161925" algn="l">
              <a:lnSpc>
                <a:spcPts val="1350"/>
              </a:lnSpc>
              <a:buFont typeface="Arial"/>
              <a:buChar char="•"/>
            </a:pPr>
            <a:r>
              <a:rPr lang="en-US" sz="1500" spc="30" dirty="0" err="1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Terreni</a:t>
            </a:r>
            <a:endParaRPr lang="en-US" sz="1500" spc="30" dirty="0">
              <a:solidFill>
                <a:srgbClr val="052146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323850" lvl="1" indent="-161925" algn="l">
              <a:lnSpc>
                <a:spcPts val="1350"/>
              </a:lnSpc>
              <a:buFont typeface="Arial"/>
              <a:buChar char="•"/>
            </a:pPr>
            <a:r>
              <a:rPr lang="en-US" sz="1500" spc="30" dirty="0" err="1">
                <a:solidFill>
                  <a:srgbClr val="052146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Partecipazioni</a:t>
            </a:r>
            <a:endParaRPr lang="en-US" sz="1500" spc="30" dirty="0">
              <a:solidFill>
                <a:srgbClr val="052146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822057" y="2329538"/>
            <a:ext cx="3304501" cy="437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2pPr marL="323850" lvl="1" indent="-161925">
              <a:lnSpc>
                <a:spcPts val="1350"/>
              </a:lnSpc>
              <a:buFont typeface="Arial"/>
              <a:buChar char="•"/>
              <a:defRPr sz="1500" spc="30">
                <a:solidFill>
                  <a:srgbClr val="052146"/>
                </a:solidFill>
                <a:latin typeface="Archivo Narrow"/>
                <a:ea typeface="Archivo Narrow"/>
                <a:cs typeface="Archivo Narrow"/>
              </a:defRPr>
            </a:lvl2pPr>
          </a:lstStyle>
          <a:p>
            <a:pPr marL="468000" lvl="1">
              <a:lnSpc>
                <a:spcPct val="100000"/>
              </a:lnSpc>
            </a:pPr>
            <a:r>
              <a:rPr lang="en-US" sz="1600" b="1" dirty="0" err="1">
                <a:sym typeface="Archivo Narrow Bold"/>
              </a:rPr>
              <a:t>Capitale</a:t>
            </a:r>
            <a:r>
              <a:rPr lang="en-US" sz="1600" b="1" dirty="0">
                <a:sym typeface="Archivo Narrow Bold"/>
              </a:rPr>
              <a:t> </a:t>
            </a:r>
            <a:r>
              <a:rPr lang="en-US" sz="1600" b="1" dirty="0" err="1">
                <a:sym typeface="Archivo Narrow Bold"/>
              </a:rPr>
              <a:t>umano</a:t>
            </a:r>
            <a:r>
              <a:rPr lang="en-US" sz="1600" b="1" dirty="0">
                <a:sym typeface="Archivo Narrow"/>
              </a:rPr>
              <a:t> </a:t>
            </a:r>
            <a:r>
              <a:rPr lang="en-US" sz="1600" dirty="0">
                <a:sym typeface="Archivo Narrow"/>
              </a:rPr>
              <a:t>(</a:t>
            </a:r>
            <a:r>
              <a:rPr lang="en-US" sz="1600" dirty="0" err="1">
                <a:sym typeface="Archivo Narrow"/>
              </a:rPr>
              <a:t>talenti</a:t>
            </a:r>
            <a:r>
              <a:rPr lang="en-US" sz="1600" dirty="0">
                <a:sym typeface="Archivo Narrow"/>
              </a:rPr>
              <a:t>, </a:t>
            </a:r>
            <a:r>
              <a:rPr lang="en-US" sz="1600" dirty="0" err="1">
                <a:sym typeface="Archivo Narrow"/>
              </a:rPr>
              <a:t>intelligenza</a:t>
            </a:r>
            <a:r>
              <a:rPr lang="en-US" sz="1600" dirty="0">
                <a:sym typeface="Archivo Narrow"/>
              </a:rPr>
              <a:t> </a:t>
            </a:r>
            <a:r>
              <a:rPr lang="en-US" sz="1600" dirty="0" err="1">
                <a:sym typeface="Archivo Narrow"/>
              </a:rPr>
              <a:t>emotiva</a:t>
            </a:r>
            <a:r>
              <a:rPr lang="en-US" sz="1600" dirty="0">
                <a:sym typeface="Archivo Narrow"/>
              </a:rPr>
              <a:t>, </a:t>
            </a:r>
            <a:r>
              <a:rPr lang="en-US" sz="1600" dirty="0" err="1">
                <a:sym typeface="Archivo Narrow"/>
              </a:rPr>
              <a:t>motivazione</a:t>
            </a:r>
            <a:r>
              <a:rPr lang="en-US" sz="1600" dirty="0">
                <a:sym typeface="Archivo Narrow"/>
              </a:rPr>
              <a:t>, </a:t>
            </a:r>
            <a:r>
              <a:rPr lang="en-US" sz="1600" dirty="0" err="1">
                <a:sym typeface="Archivo Narrow"/>
              </a:rPr>
              <a:t>istruzione</a:t>
            </a:r>
            <a:r>
              <a:rPr lang="en-US" sz="1600" dirty="0">
                <a:sym typeface="Archivo Narrow"/>
              </a:rPr>
              <a:t>, </a:t>
            </a:r>
            <a:r>
              <a:rPr lang="en-US" sz="1600" dirty="0" err="1">
                <a:sym typeface="Archivo Narrow"/>
              </a:rPr>
              <a:t>esperienze</a:t>
            </a:r>
            <a:r>
              <a:rPr lang="en-US" sz="1600" dirty="0">
                <a:sym typeface="Archivo Narrow"/>
              </a:rPr>
              <a:t>, </a:t>
            </a:r>
            <a:r>
              <a:rPr lang="en-US" sz="1600" dirty="0" err="1">
                <a:sym typeface="Archivo Narrow"/>
              </a:rPr>
              <a:t>etica</a:t>
            </a:r>
            <a:r>
              <a:rPr lang="en-US" sz="1600" dirty="0">
                <a:sym typeface="Archivo Narrow"/>
              </a:rPr>
              <a:t>, </a:t>
            </a:r>
            <a:r>
              <a:rPr lang="en-US" sz="1600" dirty="0" err="1">
                <a:sym typeface="Archivo Narrow"/>
              </a:rPr>
              <a:t>memoria</a:t>
            </a:r>
            <a:r>
              <a:rPr lang="en-US" sz="1600" dirty="0">
                <a:sym typeface="Archivo Narrow"/>
              </a:rPr>
              <a:t> </a:t>
            </a:r>
            <a:r>
              <a:rPr lang="en-US" sz="1600" dirty="0" err="1">
                <a:sym typeface="Archivo Narrow"/>
              </a:rPr>
              <a:t>della</a:t>
            </a:r>
            <a:r>
              <a:rPr lang="en-US" sz="1600" dirty="0">
                <a:sym typeface="Archivo Narrow"/>
              </a:rPr>
              <a:t> </a:t>
            </a:r>
            <a:r>
              <a:rPr lang="en-US" sz="1600" dirty="0" err="1">
                <a:sym typeface="Archivo Narrow"/>
              </a:rPr>
              <a:t>famiglia</a:t>
            </a:r>
            <a:r>
              <a:rPr lang="en-US" sz="1600" dirty="0">
                <a:sym typeface="Archivo Narrow"/>
              </a:rPr>
              <a:t>, </a:t>
            </a:r>
            <a:r>
              <a:rPr lang="en-US" sz="1600" dirty="0" err="1">
                <a:sym typeface="Archivo Narrow"/>
              </a:rPr>
              <a:t>valori</a:t>
            </a:r>
            <a:r>
              <a:rPr lang="en-US" sz="1600" dirty="0">
                <a:sym typeface="Archivo Narrow"/>
              </a:rPr>
              <a:t>) </a:t>
            </a:r>
          </a:p>
          <a:p>
            <a:pPr marL="468000"/>
            <a:endParaRPr lang="en-US" sz="2000" dirty="0">
              <a:sym typeface="Archivo Narrow"/>
            </a:endParaRPr>
          </a:p>
          <a:p>
            <a:pPr marL="468000" lvl="1">
              <a:lnSpc>
                <a:spcPct val="100000"/>
              </a:lnSpc>
            </a:pPr>
            <a:r>
              <a:rPr lang="en-US" sz="1600" b="1" dirty="0" err="1">
                <a:sym typeface="Archivo Narrow Bold"/>
              </a:rPr>
              <a:t>Capitale</a:t>
            </a:r>
            <a:r>
              <a:rPr lang="en-US" sz="1600" b="1" dirty="0">
                <a:sym typeface="Archivo Narrow Bold"/>
              </a:rPr>
              <a:t> </a:t>
            </a:r>
            <a:r>
              <a:rPr lang="en-US" sz="1600" b="1" dirty="0" err="1">
                <a:sym typeface="Archivo Narrow Bold"/>
              </a:rPr>
              <a:t>intellettuale</a:t>
            </a:r>
            <a:r>
              <a:rPr lang="en-US" sz="1600" b="1" dirty="0">
                <a:sym typeface="Archivo Narrow"/>
              </a:rPr>
              <a:t> </a:t>
            </a:r>
            <a:r>
              <a:rPr lang="en-US" sz="1600" dirty="0">
                <a:sym typeface="Archivo Narrow"/>
              </a:rPr>
              <a:t>(</a:t>
            </a:r>
            <a:r>
              <a:rPr lang="en-US" sz="1600" dirty="0" err="1">
                <a:sym typeface="Archivo Narrow"/>
              </a:rPr>
              <a:t>brevetti</a:t>
            </a:r>
            <a:r>
              <a:rPr lang="en-US" sz="1600" dirty="0">
                <a:sym typeface="Archivo Narrow"/>
              </a:rPr>
              <a:t>, know-how, </a:t>
            </a:r>
            <a:r>
              <a:rPr lang="en-US" sz="1600" dirty="0" err="1">
                <a:sym typeface="Archivo Narrow"/>
              </a:rPr>
              <a:t>processi</a:t>
            </a:r>
            <a:r>
              <a:rPr lang="en-US" sz="1600" dirty="0">
                <a:sym typeface="Archivo Narrow"/>
              </a:rPr>
              <a:t>, </a:t>
            </a:r>
            <a:r>
              <a:rPr lang="en-US" sz="1600" dirty="0" err="1">
                <a:sym typeface="Archivo Narrow"/>
              </a:rPr>
              <a:t>competenze</a:t>
            </a:r>
            <a:r>
              <a:rPr lang="en-US" sz="1600" dirty="0">
                <a:sym typeface="Archivo Narrow"/>
              </a:rPr>
              <a:t>, </a:t>
            </a:r>
            <a:r>
              <a:rPr lang="en-US" sz="1600" dirty="0" err="1">
                <a:sym typeface="Archivo Narrow"/>
              </a:rPr>
              <a:t>tecnologie</a:t>
            </a:r>
            <a:r>
              <a:rPr lang="en-US" sz="1600" dirty="0">
                <a:sym typeface="Archivo Narrow"/>
              </a:rPr>
              <a:t>, </a:t>
            </a:r>
            <a:r>
              <a:rPr lang="en-US" sz="1600" dirty="0" err="1">
                <a:sym typeface="Archivo Narrow"/>
              </a:rPr>
              <a:t>informazioni</a:t>
            </a:r>
            <a:r>
              <a:rPr lang="en-US" sz="1600" dirty="0">
                <a:sym typeface="Archivo Narrow"/>
              </a:rPr>
              <a:t>)</a:t>
            </a:r>
          </a:p>
          <a:p>
            <a:pPr marL="468000"/>
            <a:endParaRPr lang="en-US" sz="2000" b="1" dirty="0">
              <a:sym typeface="Archivo Narrow"/>
            </a:endParaRPr>
          </a:p>
          <a:p>
            <a:pPr marL="468000" lvl="1">
              <a:lnSpc>
                <a:spcPct val="100000"/>
              </a:lnSpc>
            </a:pPr>
            <a:r>
              <a:rPr lang="en-US" sz="1600" b="1" dirty="0" err="1">
                <a:sym typeface="Archivo Narrow Bold"/>
              </a:rPr>
              <a:t>Capitale</a:t>
            </a:r>
            <a:r>
              <a:rPr lang="en-US" sz="1600" b="1" dirty="0">
                <a:sym typeface="Archivo Narrow Bold"/>
              </a:rPr>
              <a:t> </a:t>
            </a:r>
            <a:r>
              <a:rPr lang="en-US" sz="1600" b="1" dirty="0" err="1">
                <a:sym typeface="Archivo Narrow Bold"/>
              </a:rPr>
              <a:t>sociale</a:t>
            </a:r>
            <a:r>
              <a:rPr lang="en-US" sz="1600" b="1" dirty="0">
                <a:sym typeface="Archivo Narrow"/>
              </a:rPr>
              <a:t> </a:t>
            </a:r>
            <a:r>
              <a:rPr lang="en-US" sz="1600" dirty="0">
                <a:sym typeface="Archivo Narrow"/>
              </a:rPr>
              <a:t>(</a:t>
            </a:r>
            <a:r>
              <a:rPr lang="en-US" sz="1600" dirty="0" err="1">
                <a:sym typeface="Archivo Narrow"/>
              </a:rPr>
              <a:t>valore</a:t>
            </a:r>
            <a:r>
              <a:rPr lang="en-US" sz="1600" dirty="0">
                <a:sym typeface="Archivo Narrow"/>
              </a:rPr>
              <a:t> per la </a:t>
            </a:r>
            <a:r>
              <a:rPr lang="en-US" sz="1600" dirty="0" err="1">
                <a:sym typeface="Archivo Narrow"/>
              </a:rPr>
              <a:t>collettività</a:t>
            </a:r>
            <a:r>
              <a:rPr lang="en-US" sz="1600" dirty="0">
                <a:sym typeface="Archivo Narrow"/>
              </a:rPr>
              <a:t>, </a:t>
            </a:r>
            <a:r>
              <a:rPr lang="en-US" sz="1600" dirty="0" err="1">
                <a:sym typeface="Archivo Narrow"/>
              </a:rPr>
              <a:t>cultura</a:t>
            </a:r>
            <a:r>
              <a:rPr lang="en-US" sz="1600" dirty="0">
                <a:sym typeface="Archivo Narrow"/>
              </a:rPr>
              <a:t>, </a:t>
            </a:r>
            <a:r>
              <a:rPr lang="en-US" sz="1600" dirty="0" err="1">
                <a:sym typeface="Archivo Narrow"/>
              </a:rPr>
              <a:t>tradizioni</a:t>
            </a:r>
            <a:r>
              <a:rPr lang="en-US" sz="1600" dirty="0">
                <a:sym typeface="Archivo Narrow"/>
              </a:rPr>
              <a:t>, </a:t>
            </a:r>
            <a:r>
              <a:rPr lang="en-US" sz="1600" dirty="0" err="1">
                <a:sym typeface="Archivo Narrow"/>
              </a:rPr>
              <a:t>memoria</a:t>
            </a:r>
            <a:r>
              <a:rPr lang="en-US" sz="1600" dirty="0">
                <a:sym typeface="Archivo Narrow"/>
              </a:rPr>
              <a:t> </a:t>
            </a:r>
            <a:r>
              <a:rPr lang="en-US" sz="1600" dirty="0" err="1">
                <a:sym typeface="Archivo Narrow"/>
              </a:rPr>
              <a:t>storica</a:t>
            </a:r>
            <a:r>
              <a:rPr lang="en-US" sz="1600" dirty="0">
                <a:sym typeface="Archivo Narrow"/>
              </a:rPr>
              <a:t>, </a:t>
            </a:r>
            <a:r>
              <a:rPr lang="en-US" sz="1600" dirty="0" err="1">
                <a:sym typeface="Archivo Narrow"/>
              </a:rPr>
              <a:t>filantropia</a:t>
            </a:r>
            <a:r>
              <a:rPr lang="en-US" sz="1600" dirty="0">
                <a:sym typeface="Archivo Narrow"/>
              </a:rPr>
              <a:t>, </a:t>
            </a:r>
            <a:r>
              <a:rPr lang="en-US" sz="1600" dirty="0" err="1">
                <a:sym typeface="Archivo Narrow"/>
              </a:rPr>
              <a:t>capacità</a:t>
            </a:r>
            <a:r>
              <a:rPr lang="en-US" sz="1600" dirty="0">
                <a:sym typeface="Archivo Narrow"/>
              </a:rPr>
              <a:t> di networking) </a:t>
            </a:r>
          </a:p>
          <a:p>
            <a:pPr marL="468000"/>
            <a:endParaRPr lang="en-US" sz="2000" dirty="0">
              <a:sym typeface="Archivo Narrow"/>
            </a:endParaRPr>
          </a:p>
          <a:p>
            <a:pPr marL="468000" lvl="1">
              <a:lnSpc>
                <a:spcPct val="100000"/>
              </a:lnSpc>
            </a:pPr>
            <a:r>
              <a:rPr lang="en-US" sz="1600" b="1" dirty="0" err="1">
                <a:sym typeface="Archivo Narrow Bold"/>
              </a:rPr>
              <a:t>Capitale</a:t>
            </a:r>
            <a:r>
              <a:rPr lang="en-US" sz="1600" b="1" dirty="0">
                <a:sym typeface="Archivo Narrow Bold"/>
              </a:rPr>
              <a:t> </a:t>
            </a:r>
            <a:r>
              <a:rPr lang="en-US" sz="1600" b="1" dirty="0" err="1">
                <a:sym typeface="Archivo Narrow Bold"/>
              </a:rPr>
              <a:t>reputazionale</a:t>
            </a:r>
            <a:r>
              <a:rPr lang="en-US" sz="1600" b="1" dirty="0">
                <a:sym typeface="Archivo Narrow"/>
              </a:rPr>
              <a:t> </a:t>
            </a:r>
            <a:r>
              <a:rPr lang="en-US" sz="1600" dirty="0">
                <a:sym typeface="Archivo Narrow"/>
              </a:rPr>
              <a:t>(</a:t>
            </a:r>
            <a:r>
              <a:rPr lang="en-US" sz="1600" dirty="0" err="1">
                <a:sym typeface="Archivo Narrow"/>
              </a:rPr>
              <a:t>positiva</a:t>
            </a:r>
            <a:r>
              <a:rPr lang="en-US" sz="1600" dirty="0">
                <a:sym typeface="Archivo Narrow"/>
              </a:rPr>
              <a:t> </a:t>
            </a:r>
            <a:r>
              <a:rPr lang="en-US" sz="1600" dirty="0" err="1">
                <a:sym typeface="Archivo Narrow"/>
              </a:rPr>
              <a:t>relazione</a:t>
            </a:r>
            <a:r>
              <a:rPr lang="en-US" sz="1600" dirty="0">
                <a:sym typeface="Archivo Narrow"/>
              </a:rPr>
              <a:t> con stakeholder e con </a:t>
            </a:r>
            <a:r>
              <a:rPr lang="en-US" sz="1600" dirty="0" err="1">
                <a:sym typeface="Archivo Narrow"/>
              </a:rPr>
              <a:t>l’ambiente</a:t>
            </a:r>
            <a:r>
              <a:rPr lang="en-US" sz="1600" dirty="0">
                <a:sym typeface="Archivo Narrow"/>
              </a:rPr>
              <a:t>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AF25D3-7F3E-7D50-0EEA-A98CE59EF407}"/>
              </a:ext>
            </a:extLst>
          </p:cNvPr>
          <p:cNvGrpSpPr/>
          <p:nvPr/>
        </p:nvGrpSpPr>
        <p:grpSpPr>
          <a:xfrm>
            <a:off x="3790097" y="2795084"/>
            <a:ext cx="3703251" cy="3359571"/>
            <a:chOff x="3600999" y="2143753"/>
            <a:chExt cx="3703251" cy="3359571"/>
          </a:xfrm>
          <a:solidFill>
            <a:srgbClr val="C00000"/>
          </a:solidFill>
        </p:grpSpPr>
        <p:sp>
          <p:nvSpPr>
            <p:cNvPr id="21" name="Shape 20">
              <a:extLst>
                <a:ext uri="{FF2B5EF4-FFF2-40B4-BE49-F238E27FC236}">
                  <a16:creationId xmlns:a16="http://schemas.microsoft.com/office/drawing/2014/main" id="{A66B8F35-9733-78F3-CF86-F6B32D2D682B}"/>
                </a:ext>
              </a:extLst>
            </p:cNvPr>
            <p:cNvSpPr/>
            <p:nvPr/>
          </p:nvSpPr>
          <p:spPr>
            <a:xfrm>
              <a:off x="3600999" y="2143753"/>
              <a:ext cx="3703251" cy="3359571"/>
            </a:xfrm>
            <a:prstGeom prst="gear9">
              <a:avLst/>
            </a:prstGeom>
            <a:grp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IT"/>
            </a:p>
          </p:txBody>
        </p:sp>
        <p:sp>
          <p:nvSpPr>
            <p:cNvPr id="22" name="Shape 4">
              <a:extLst>
                <a:ext uri="{FF2B5EF4-FFF2-40B4-BE49-F238E27FC236}">
                  <a16:creationId xmlns:a16="http://schemas.microsoft.com/office/drawing/2014/main" id="{91B622FB-FE4E-823C-AFAE-29AA7C748354}"/>
                </a:ext>
              </a:extLst>
            </p:cNvPr>
            <p:cNvSpPr txBox="1"/>
            <p:nvPr/>
          </p:nvSpPr>
          <p:spPr>
            <a:xfrm>
              <a:off x="4319831" y="2930716"/>
              <a:ext cx="2265587" cy="17268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kern="1200" dirty="0">
                  <a:latin typeface="Optima" charset="0"/>
                  <a:ea typeface="Optima" charset="0"/>
                  <a:cs typeface="Optima" charset="0"/>
                </a:rPr>
                <a:t>Il Patrimonio intangibile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3ECE65A-960F-F373-EEE5-C3925DCE8F53}"/>
              </a:ext>
            </a:extLst>
          </p:cNvPr>
          <p:cNvGrpSpPr/>
          <p:nvPr/>
        </p:nvGrpSpPr>
        <p:grpSpPr>
          <a:xfrm>
            <a:off x="1201647" y="1569767"/>
            <a:ext cx="3166830" cy="3023245"/>
            <a:chOff x="959647" y="851778"/>
            <a:chExt cx="3166830" cy="3023245"/>
          </a:xfrm>
          <a:solidFill>
            <a:schemeClr val="tx2"/>
          </a:solidFill>
        </p:grpSpPr>
        <p:sp>
          <p:nvSpPr>
            <p:cNvPr id="19" name="Shape 18">
              <a:extLst>
                <a:ext uri="{FF2B5EF4-FFF2-40B4-BE49-F238E27FC236}">
                  <a16:creationId xmlns:a16="http://schemas.microsoft.com/office/drawing/2014/main" id="{8819FFE1-BB1F-5A75-4375-D1FCE79A4E21}"/>
                </a:ext>
              </a:extLst>
            </p:cNvPr>
            <p:cNvSpPr/>
            <p:nvPr/>
          </p:nvSpPr>
          <p:spPr>
            <a:xfrm>
              <a:off x="959647" y="851778"/>
              <a:ext cx="3166830" cy="3023245"/>
            </a:xfrm>
            <a:prstGeom prst="gear6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IT"/>
            </a:p>
          </p:txBody>
        </p:sp>
        <p:sp>
          <p:nvSpPr>
            <p:cNvPr id="20" name="Shape 6">
              <a:extLst>
                <a:ext uri="{FF2B5EF4-FFF2-40B4-BE49-F238E27FC236}">
                  <a16:creationId xmlns:a16="http://schemas.microsoft.com/office/drawing/2014/main" id="{09FB3CA4-5785-C3E7-4970-7B11457E300D}"/>
                </a:ext>
              </a:extLst>
            </p:cNvPr>
            <p:cNvSpPr txBox="1"/>
            <p:nvPr/>
          </p:nvSpPr>
          <p:spPr>
            <a:xfrm>
              <a:off x="1741630" y="1617489"/>
              <a:ext cx="1602864" cy="14918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b="1" kern="1200" dirty="0" err="1">
                  <a:latin typeface="Optima" charset="0"/>
                  <a:ea typeface="Optima" charset="0"/>
                  <a:cs typeface="Optima" charset="0"/>
                </a:rPr>
                <a:t>Asset</a:t>
              </a:r>
              <a:r>
                <a:rPr lang="it-IT" sz="1800" b="1" kern="1200" baseline="0" dirty="0">
                  <a:latin typeface="Optima" charset="0"/>
                  <a:ea typeface="Optima" charset="0"/>
                  <a:cs typeface="Optima" charset="0"/>
                </a:rPr>
                <a:t> liquidii</a:t>
              </a:r>
              <a:endParaRPr lang="it-IT" sz="1800" b="1" kern="1200" dirty="0">
                <a:latin typeface="Optima" charset="0"/>
                <a:ea typeface="Optima" charset="0"/>
                <a:cs typeface="Optima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43E1E8-AAF4-20B4-3235-2E3BE42ED328}"/>
              </a:ext>
            </a:extLst>
          </p:cNvPr>
          <p:cNvGrpSpPr/>
          <p:nvPr/>
        </p:nvGrpSpPr>
        <p:grpSpPr>
          <a:xfrm>
            <a:off x="3844814" y="1211310"/>
            <a:ext cx="2122949" cy="2020988"/>
            <a:chOff x="3628741" y="543358"/>
            <a:chExt cx="2122949" cy="202098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7" name="Shape 16">
              <a:extLst>
                <a:ext uri="{FF2B5EF4-FFF2-40B4-BE49-F238E27FC236}">
                  <a16:creationId xmlns:a16="http://schemas.microsoft.com/office/drawing/2014/main" id="{61E0335B-11F8-091C-1FCF-1662ABBB4E5B}"/>
                </a:ext>
              </a:extLst>
            </p:cNvPr>
            <p:cNvSpPr/>
            <p:nvPr/>
          </p:nvSpPr>
          <p:spPr>
            <a:xfrm rot="20700000">
              <a:off x="3628741" y="543358"/>
              <a:ext cx="2122949" cy="2020988"/>
            </a:xfrm>
            <a:prstGeom prst="gear6">
              <a:avLst/>
            </a:prstGeom>
            <a:grp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IT"/>
            </a:p>
          </p:txBody>
        </p:sp>
        <p:sp>
          <p:nvSpPr>
            <p:cNvPr id="18" name="Shape 8">
              <a:extLst>
                <a:ext uri="{FF2B5EF4-FFF2-40B4-BE49-F238E27FC236}">
                  <a16:creationId xmlns:a16="http://schemas.microsoft.com/office/drawing/2014/main" id="{9332D7B8-DE14-B753-95B4-0BD03EF4B4D8}"/>
                </a:ext>
              </a:extLst>
            </p:cNvPr>
            <p:cNvSpPr txBox="1"/>
            <p:nvPr/>
          </p:nvSpPr>
          <p:spPr>
            <a:xfrm>
              <a:off x="4100413" y="980573"/>
              <a:ext cx="1179604" cy="114655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b="1" kern="1200" dirty="0" err="1">
                  <a:latin typeface="Optima" charset="0"/>
                  <a:ea typeface="Optima" charset="0"/>
                  <a:cs typeface="Optima" charset="0"/>
                </a:rPr>
                <a:t>Asset</a:t>
              </a:r>
              <a:r>
                <a:rPr lang="it-IT" sz="1800" b="1" kern="1200" baseline="0" dirty="0">
                  <a:latin typeface="Optima" charset="0"/>
                  <a:ea typeface="Optima" charset="0"/>
                  <a:cs typeface="Optima" charset="0"/>
                </a:rPr>
                <a:t> reali</a:t>
              </a:r>
              <a:endParaRPr lang="it-IT" sz="1800" b="1" kern="1200" dirty="0">
                <a:latin typeface="Optima" charset="0"/>
                <a:ea typeface="Optima" charset="0"/>
                <a:cs typeface="Optima" charset="0"/>
              </a:endParaRPr>
            </a:p>
          </p:txBody>
        </p:sp>
      </p:grpSp>
      <p:sp>
        <p:nvSpPr>
          <p:cNvPr id="23" name="Left Brace 22">
            <a:extLst>
              <a:ext uri="{FF2B5EF4-FFF2-40B4-BE49-F238E27FC236}">
                <a16:creationId xmlns:a16="http://schemas.microsoft.com/office/drawing/2014/main" id="{2DA12713-946E-BAD2-882A-82AC3AEE05DF}"/>
              </a:ext>
            </a:extLst>
          </p:cNvPr>
          <p:cNvSpPr/>
          <p:nvPr/>
        </p:nvSpPr>
        <p:spPr>
          <a:xfrm>
            <a:off x="7502516" y="2154045"/>
            <a:ext cx="639083" cy="4545920"/>
          </a:xfrm>
          <a:prstGeom prst="lef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Bogen 6">
            <a:extLst>
              <a:ext uri="{FF2B5EF4-FFF2-40B4-BE49-F238E27FC236}">
                <a16:creationId xmlns:a16="http://schemas.microsoft.com/office/drawing/2014/main" id="{DCB0FAC5-1F82-4343-B3FB-CDED8E2E5CBD}"/>
              </a:ext>
            </a:extLst>
          </p:cNvPr>
          <p:cNvSpPr/>
          <p:nvPr/>
        </p:nvSpPr>
        <p:spPr bwMode="gray">
          <a:xfrm rot="5400000">
            <a:off x="414442" y="1191370"/>
            <a:ext cx="5144171" cy="4627665"/>
          </a:xfrm>
          <a:prstGeom prst="arc">
            <a:avLst>
              <a:gd name="adj1" fmla="val 12720722"/>
              <a:gd name="adj2" fmla="val 19666453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4" tIns="27004" rIns="27004" bIns="27004" rtlCol="0" anchor="ctr"/>
          <a:lstStyle/>
          <a:p>
            <a:pPr algn="ctr">
              <a:lnSpc>
                <a:spcPct val="90000"/>
              </a:lnSpc>
              <a:spcAft>
                <a:spcPts val="750"/>
              </a:spcAft>
            </a:pPr>
            <a:endParaRPr lang="en-US" sz="135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635427" y="2443479"/>
            <a:ext cx="4807353" cy="568888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defPPr>
              <a:defRPr lang="it-IT"/>
            </a:defPPr>
            <a:lvl1pPr marL="270000" indent="-270000" defTabSz="914400" fontAlgn="base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1600">
                <a:latin typeface="Optima" charset="0"/>
                <a:ea typeface="Optima" charset="0"/>
                <a:cs typeface="Optima" charset="0"/>
              </a:defRPr>
            </a:lvl1pPr>
            <a:lvl2pPr marL="720000" indent="-270000" defTabSz="9144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/>
            </a:lvl2pPr>
            <a:lvl3pPr marL="1080000" indent="-270000" defTabSz="9144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</a:lvl3pPr>
            <a:lvl4pPr marL="1440000" indent="-270000" defTabSz="9144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/>
            </a:lvl4pPr>
            <a:lvl5pPr marL="1800000" indent="-270000" defTabSz="9144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>
              <a:buNone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Facilitare la creazione di una eredità della famiglia basata sull'identità familiare</a:t>
            </a:r>
          </a:p>
          <a:p>
            <a:pPr marL="0" indent="0">
              <a:buNone/>
            </a:pP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>
              <a:buNone/>
            </a:pP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88E18D1-6FBE-4B1E-B71D-8FE52379BA5E}"/>
              </a:ext>
            </a:extLst>
          </p:cNvPr>
          <p:cNvSpPr>
            <a:spLocks noChangeAspect="1"/>
          </p:cNvSpPr>
          <p:nvPr/>
        </p:nvSpPr>
        <p:spPr bwMode="gray">
          <a:xfrm>
            <a:off x="1929053" y="2122244"/>
            <a:ext cx="2639450" cy="26394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16028" rIns="0" bIns="0" rtlCol="0" anchor="ctr"/>
          <a:lstStyle/>
          <a:p>
            <a:pPr algn="ctr">
              <a:lnSpc>
                <a:spcPct val="80000"/>
              </a:lnSpc>
              <a:spcAft>
                <a:spcPts val="750"/>
              </a:spcAft>
            </a:pPr>
            <a:endParaRPr lang="en-US" sz="2000" dirty="0">
              <a:solidFill>
                <a:schemeClr val="bg1"/>
              </a:solidFill>
              <a:latin typeface="Arial Narrow" panose="020B0604020202020204" pitchFamily="34" charset="0"/>
              <a:ea typeface="Optima" charset="0"/>
              <a:cs typeface="Arial Narrow" panose="020B0604020202020204" pitchFamily="34" charset="0"/>
            </a:endParaRP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6D3C34FD-9B44-4382-9740-D091A931B13D}"/>
              </a:ext>
            </a:extLst>
          </p:cNvPr>
          <p:cNvSpPr txBox="1">
            <a:spLocks/>
          </p:cNvSpPr>
          <p:nvPr/>
        </p:nvSpPr>
        <p:spPr bwMode="gray">
          <a:xfrm>
            <a:off x="5300358" y="1376419"/>
            <a:ext cx="3646514" cy="351046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it-IT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ea typeface="Optima" charset="0"/>
              <a:cs typeface="Arial Narrow" panose="020B0604020202020204" pitchFamily="34" charset="0"/>
            </a:endParaRPr>
          </a:p>
          <a:p>
            <a:pPr marL="0" indent="0" fontAlgn="base">
              <a:buNone/>
            </a:pPr>
            <a:endParaRPr lang="it-IT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ea typeface="Optima" charset="0"/>
              <a:cs typeface="Arial Narrow" panose="020B0604020202020204" pitchFamily="34" charset="0"/>
            </a:endParaRPr>
          </a:p>
          <a:p>
            <a:pPr marL="0" indent="0" fontAlgn="base">
              <a:buNone/>
            </a:pP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Optima" charset="0"/>
                <a:cs typeface="Arial Narrow" panose="020B0604020202020204" pitchFamily="34" charset="0"/>
              </a:rPr>
              <a:t>Unificare la famiglia per uno scopo comune </a:t>
            </a:r>
          </a:p>
          <a:p>
            <a:pPr marL="0" indent="0" fontAlgn="base">
              <a:buNone/>
            </a:pPr>
            <a:endParaRPr lang="it-IT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ea typeface="Optima" charset="0"/>
              <a:cs typeface="Arial Narrow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BF9E3F85-A954-4C20-81F2-DD662D101FB1}"/>
              </a:ext>
            </a:extLst>
          </p:cNvPr>
          <p:cNvSpPr txBox="1">
            <a:spLocks/>
          </p:cNvSpPr>
          <p:nvPr/>
        </p:nvSpPr>
        <p:spPr bwMode="gray">
          <a:xfrm>
            <a:off x="5824863" y="3476121"/>
            <a:ext cx="3966514" cy="351046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it-IT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ea typeface="Optima" charset="0"/>
              <a:cs typeface="Arial Narrow" panose="020B0604020202020204" pitchFamily="34" charset="0"/>
            </a:endParaRPr>
          </a:p>
          <a:p>
            <a:pPr fontAlgn="base"/>
            <a:endParaRPr lang="it-IT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ea typeface="Optima" charset="0"/>
              <a:cs typeface="Arial Narrow" panose="020B0604020202020204" pitchFamily="34" charset="0"/>
            </a:endParaRPr>
          </a:p>
          <a:p>
            <a:pPr marL="0" indent="0" fontAlgn="base">
              <a:buNone/>
            </a:pP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Optima" charset="0"/>
                <a:cs typeface="Arial Narrow" panose="020B0604020202020204" pitchFamily="34" charset="0"/>
              </a:rPr>
              <a:t>Fare leva su i punti di forza, le abilità e le capacità dei membri della famiglia 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BC3AEEC1-5C9E-4082-BDB2-1A8F5C929CDF}"/>
              </a:ext>
            </a:extLst>
          </p:cNvPr>
          <p:cNvSpPr txBox="1">
            <a:spLocks/>
          </p:cNvSpPr>
          <p:nvPr/>
        </p:nvSpPr>
        <p:spPr bwMode="gray">
          <a:xfrm>
            <a:off x="5511359" y="5291455"/>
            <a:ext cx="4275163" cy="351046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Optima" charset="0"/>
                <a:cs typeface="Arial Narrow" panose="020B0604020202020204" pitchFamily="34" charset="0"/>
              </a:rPr>
              <a:t>Rafforzare le relazioni e la fiducia all'interno delle famiglie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14" name="Conector recto 5">
            <a:extLst>
              <a:ext uri="{FF2B5EF4-FFF2-40B4-BE49-F238E27FC236}">
                <a16:creationId xmlns:a16="http://schemas.microsoft.com/office/drawing/2014/main" id="{F9F0AC16-B199-4776-B125-5CB874BA2E42}"/>
              </a:ext>
            </a:extLst>
          </p:cNvPr>
          <p:cNvCxnSpPr>
            <a:cxnSpLocks/>
          </p:cNvCxnSpPr>
          <p:nvPr/>
        </p:nvCxnSpPr>
        <p:spPr bwMode="gray">
          <a:xfrm>
            <a:off x="5402355" y="2209800"/>
            <a:ext cx="470296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56">
            <a:extLst>
              <a:ext uri="{FF2B5EF4-FFF2-40B4-BE49-F238E27FC236}">
                <a16:creationId xmlns:a16="http://schemas.microsoft.com/office/drawing/2014/main" id="{FBCE99D8-40A8-4550-8B33-4465959EDA3D}"/>
              </a:ext>
            </a:extLst>
          </p:cNvPr>
          <p:cNvCxnSpPr>
            <a:cxnSpLocks/>
          </p:cNvCxnSpPr>
          <p:nvPr/>
        </p:nvCxnSpPr>
        <p:spPr bwMode="gray">
          <a:xfrm>
            <a:off x="5722356" y="3461301"/>
            <a:ext cx="438296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71">
            <a:extLst>
              <a:ext uri="{FF2B5EF4-FFF2-40B4-BE49-F238E27FC236}">
                <a16:creationId xmlns:a16="http://schemas.microsoft.com/office/drawing/2014/main" id="{E7A4AE6E-3618-4891-B524-4D7D25AD08A5}"/>
              </a:ext>
            </a:extLst>
          </p:cNvPr>
          <p:cNvCxnSpPr>
            <a:cxnSpLocks/>
          </p:cNvCxnSpPr>
          <p:nvPr/>
        </p:nvCxnSpPr>
        <p:spPr bwMode="gray">
          <a:xfrm>
            <a:off x="5490472" y="4953000"/>
            <a:ext cx="470296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02">
            <a:extLst>
              <a:ext uri="{FF2B5EF4-FFF2-40B4-BE49-F238E27FC236}">
                <a16:creationId xmlns:a16="http://schemas.microsoft.com/office/drawing/2014/main" id="{3174292D-D659-4623-88F3-1C500922CC19}"/>
              </a:ext>
            </a:extLst>
          </p:cNvPr>
          <p:cNvSpPr>
            <a:spLocks noChangeAspect="1"/>
          </p:cNvSpPr>
          <p:nvPr/>
        </p:nvSpPr>
        <p:spPr bwMode="gray">
          <a:xfrm>
            <a:off x="4413497" y="4867333"/>
            <a:ext cx="703557" cy="7035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Aft>
                <a:spcPts val="750"/>
              </a:spcAft>
            </a:pPr>
            <a:endParaRPr lang="en-US" sz="1500" dirty="0">
              <a:solidFill>
                <a:schemeClr val="bg2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6" name="Ellipse 44">
            <a:extLst>
              <a:ext uri="{FF2B5EF4-FFF2-40B4-BE49-F238E27FC236}">
                <a16:creationId xmlns:a16="http://schemas.microsoft.com/office/drawing/2014/main" id="{FC0B84BB-ECF0-4068-9C81-94A59E887E8B}"/>
              </a:ext>
            </a:extLst>
          </p:cNvPr>
          <p:cNvSpPr>
            <a:spLocks noChangeAspect="1"/>
          </p:cNvSpPr>
          <p:nvPr/>
        </p:nvSpPr>
        <p:spPr bwMode="gray">
          <a:xfrm>
            <a:off x="4784344" y="2491469"/>
            <a:ext cx="727015" cy="727014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Aft>
                <a:spcPts val="750"/>
              </a:spcAft>
            </a:pPr>
            <a:endParaRPr lang="en-US" sz="1500" dirty="0">
              <a:solidFill>
                <a:schemeClr val="bg2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5" name="Ellipse 43">
            <a:extLst>
              <a:ext uri="{FF2B5EF4-FFF2-40B4-BE49-F238E27FC236}">
                <a16:creationId xmlns:a16="http://schemas.microsoft.com/office/drawing/2014/main" id="{83A7CDE6-4FE9-4C70-B33E-2438F410D6DA}"/>
              </a:ext>
            </a:extLst>
          </p:cNvPr>
          <p:cNvSpPr>
            <a:spLocks noChangeAspect="1"/>
          </p:cNvSpPr>
          <p:nvPr/>
        </p:nvSpPr>
        <p:spPr bwMode="gray">
          <a:xfrm>
            <a:off x="4236159" y="1451017"/>
            <a:ext cx="671230" cy="671229"/>
          </a:xfrm>
          <a:prstGeom prst="ellipse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Aft>
                <a:spcPts val="750"/>
              </a:spcAft>
            </a:pPr>
            <a:endParaRPr lang="en-US" sz="1500" dirty="0">
              <a:solidFill>
                <a:schemeClr val="bg2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5" name="Ellipse 46">
            <a:extLst>
              <a:ext uri="{FF2B5EF4-FFF2-40B4-BE49-F238E27FC236}">
                <a16:creationId xmlns:a16="http://schemas.microsoft.com/office/drawing/2014/main" id="{1813EAF8-41F4-4ED9-ACFB-853B11CEC26E}"/>
              </a:ext>
            </a:extLst>
          </p:cNvPr>
          <p:cNvSpPr>
            <a:spLocks noChangeAspect="1"/>
          </p:cNvSpPr>
          <p:nvPr/>
        </p:nvSpPr>
        <p:spPr bwMode="gray">
          <a:xfrm>
            <a:off x="4907391" y="3684577"/>
            <a:ext cx="694953" cy="69495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Aft>
                <a:spcPts val="750"/>
              </a:spcAft>
            </a:pPr>
            <a:endParaRPr lang="en-US" sz="1500" dirty="0">
              <a:solidFill>
                <a:schemeClr val="bg2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1" name="Inhaltsplatzhalter 3">
            <a:extLst>
              <a:ext uri="{FF2B5EF4-FFF2-40B4-BE49-F238E27FC236}">
                <a16:creationId xmlns:a16="http://schemas.microsoft.com/office/drawing/2014/main" id="{6D3C34FD-9B44-4382-9740-D091A931B13D}"/>
              </a:ext>
            </a:extLst>
          </p:cNvPr>
          <p:cNvSpPr txBox="1">
            <a:spLocks/>
          </p:cNvSpPr>
          <p:nvPr/>
        </p:nvSpPr>
        <p:spPr bwMode="gray">
          <a:xfrm>
            <a:off x="5736211" y="1722888"/>
            <a:ext cx="4271769" cy="395967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ts val="0"/>
              </a:spcAft>
              <a:buNone/>
            </a:pP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ea typeface="Optima" charset="0"/>
              <a:cs typeface="Arial Narrow" panose="020B0604020202020204" pitchFamily="34" charset="0"/>
            </a:endParaRPr>
          </a:p>
          <a:p>
            <a:pPr marL="0" indent="0" fontAlgn="base">
              <a:spcAft>
                <a:spcPts val="0"/>
              </a:spcAft>
              <a:buNone/>
            </a:pP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ea typeface="Optima" charset="0"/>
              <a:cs typeface="Arial Narrow" panose="020B060402020202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Optima" charset="0"/>
                <a:cs typeface="Arial Narrow" panose="020B0604020202020204" pitchFamily="34" charset="0"/>
              </a:rPr>
              <a:t>Family </a:t>
            </a:r>
            <a:r>
              <a:rPr 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Optima" charset="0"/>
                <a:cs typeface="Arial Narrow" panose="020B0604020202020204" pitchFamily="34" charset="0"/>
              </a:rPr>
              <a:t>Constitution</a:t>
            </a: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ea typeface="Optima" charset="0"/>
              <a:cs typeface="Arial Narrow" panose="020B060402020202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Optima" charset="0"/>
                <a:cs typeface="Arial Narrow" panose="020B0604020202020204" pitchFamily="34" charset="0"/>
              </a:rPr>
              <a:t>Carta dei Valori </a:t>
            </a:r>
          </a:p>
          <a:p>
            <a:pPr marL="0" indent="0" fontAlgn="base">
              <a:spcAft>
                <a:spcPts val="0"/>
              </a:spcAft>
              <a:buNone/>
            </a:pP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ea typeface="Optima" charset="0"/>
              <a:cs typeface="Arial Narrow" panose="020B0604020202020204" pitchFamily="34" charset="0"/>
            </a:endParaRP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2" name="Inhaltsplatzhalter 3">
            <a:extLst>
              <a:ext uri="{FF2B5EF4-FFF2-40B4-BE49-F238E27FC236}">
                <a16:creationId xmlns:a16="http://schemas.microsoft.com/office/drawing/2014/main" id="{6D3C34FD-9B44-4382-9740-D091A931B13D}"/>
              </a:ext>
            </a:extLst>
          </p:cNvPr>
          <p:cNvSpPr txBox="1">
            <a:spLocks/>
          </p:cNvSpPr>
          <p:nvPr/>
        </p:nvSpPr>
        <p:spPr bwMode="gray">
          <a:xfrm>
            <a:off x="5913987" y="5608761"/>
            <a:ext cx="3855938" cy="515821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ts val="0"/>
              </a:spcAft>
              <a:buNone/>
            </a:pP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ea typeface="Optima" charset="0"/>
              <a:cs typeface="Arial Narrow" panose="020B060402020202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Optima" charset="0"/>
                <a:cs typeface="Arial Narrow" panose="020B0604020202020204" pitchFamily="34" charset="0"/>
              </a:rPr>
              <a:t>Il coinvolgimento nella governance di famiglia</a:t>
            </a:r>
          </a:p>
          <a:p>
            <a:pPr fontAlgn="base">
              <a:spcAft>
                <a:spcPts val="0"/>
              </a:spcAft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Optima" charset="0"/>
                <a:cs typeface="Arial Narrow" panose="020B0604020202020204" pitchFamily="34" charset="0"/>
              </a:rPr>
              <a:t>Gli strumenti Comunicazione 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3" name="Inhaltsplatzhalter 3">
            <a:extLst>
              <a:ext uri="{FF2B5EF4-FFF2-40B4-BE49-F238E27FC236}">
                <a16:creationId xmlns:a16="http://schemas.microsoft.com/office/drawing/2014/main" id="{6D3C34FD-9B44-4382-9740-D091A931B13D}"/>
              </a:ext>
            </a:extLst>
          </p:cNvPr>
          <p:cNvSpPr txBox="1">
            <a:spLocks/>
          </p:cNvSpPr>
          <p:nvPr/>
        </p:nvSpPr>
        <p:spPr bwMode="gray">
          <a:xfrm>
            <a:off x="5941228" y="4238233"/>
            <a:ext cx="3845292" cy="477977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ts val="0"/>
              </a:spcAft>
              <a:buNone/>
            </a:pP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ea typeface="Optima" charset="0"/>
              <a:cs typeface="Arial Narrow" panose="020B0604020202020204" pitchFamily="34" charset="0"/>
            </a:endParaRPr>
          </a:p>
          <a:p>
            <a:pPr marL="0" indent="0" fontAlgn="base">
              <a:spcAft>
                <a:spcPts val="0"/>
              </a:spcAft>
              <a:buNone/>
            </a:pP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ea typeface="Optima" charset="0"/>
              <a:cs typeface="Arial Narrow" panose="020B0604020202020204" pitchFamily="34" charset="0"/>
            </a:endParaRPr>
          </a:p>
          <a:p>
            <a:pPr fontAlgn="base">
              <a:spcAft>
                <a:spcPts val="0"/>
              </a:spcAft>
            </a:pP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ea typeface="Optima" charset="0"/>
              <a:cs typeface="Arial Narrow" panose="020B060402020202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Optima" charset="0"/>
                <a:cs typeface="Arial Narrow" panose="020B0604020202020204" pitchFamily="34" charset="0"/>
              </a:rPr>
              <a:t>Individuazione dei talenti</a:t>
            </a:r>
          </a:p>
          <a:p>
            <a:pPr fontAlgn="base">
              <a:spcAft>
                <a:spcPts val="0"/>
              </a:spcAft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Optima" charset="0"/>
                <a:cs typeface="Arial Narrow" panose="020B0604020202020204" pitchFamily="34" charset="0"/>
              </a:rPr>
              <a:t>Formazione/conferenze</a:t>
            </a:r>
          </a:p>
          <a:p>
            <a:pPr fontAlgn="base">
              <a:spcAft>
                <a:spcPts val="0"/>
              </a:spcAft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Optima" charset="0"/>
                <a:cs typeface="Arial Narrow" panose="020B0604020202020204" pitchFamily="34" charset="0"/>
              </a:rPr>
              <a:t>Digital media</a:t>
            </a:r>
          </a:p>
          <a:p>
            <a:pPr fontAlgn="base">
              <a:spcAft>
                <a:spcPts val="0"/>
              </a:spcAft>
            </a:pP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ea typeface="Optima" charset="0"/>
              <a:cs typeface="Arial Narrow" panose="020B0604020202020204" pitchFamily="34" charset="0"/>
            </a:endParaRPr>
          </a:p>
          <a:p>
            <a:pPr marL="0" indent="0" fontAlgn="base">
              <a:spcAft>
                <a:spcPts val="0"/>
              </a:spcAft>
              <a:buNone/>
            </a:pP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ea typeface="Optima" charset="0"/>
              <a:cs typeface="Arial Narrow" panose="020B0604020202020204" pitchFamily="34" charset="0"/>
            </a:endParaRP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4" name="Inhaltsplatzhalter 3">
            <a:extLst>
              <a:ext uri="{FF2B5EF4-FFF2-40B4-BE49-F238E27FC236}">
                <a16:creationId xmlns:a16="http://schemas.microsoft.com/office/drawing/2014/main" id="{6D3C34FD-9B44-4382-9740-D091A931B13D}"/>
              </a:ext>
            </a:extLst>
          </p:cNvPr>
          <p:cNvSpPr txBox="1">
            <a:spLocks/>
          </p:cNvSpPr>
          <p:nvPr/>
        </p:nvSpPr>
        <p:spPr bwMode="gray">
          <a:xfrm>
            <a:off x="5824864" y="2849743"/>
            <a:ext cx="3961657" cy="421317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ts val="0"/>
              </a:spcAft>
              <a:buNone/>
            </a:pP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ea typeface="Optima" charset="0"/>
              <a:cs typeface="Arial Narrow" panose="020B060402020202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Optima" charset="0"/>
                <a:cs typeface="Arial Narrow" panose="020B0604020202020204" pitchFamily="34" charset="0"/>
              </a:rPr>
              <a:t>Coinvolgere nello </a:t>
            </a:r>
            <a:r>
              <a:rPr 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Optima" charset="0"/>
                <a:cs typeface="Arial Narrow" panose="020B0604020202020204" pitchFamily="34" charset="0"/>
              </a:rPr>
              <a:t>Storytelling</a:t>
            </a: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ea typeface="Optima" charset="0"/>
              <a:cs typeface="Arial Narrow" panose="020B060402020202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Optima" charset="0"/>
                <a:cs typeface="Arial Narrow" panose="020B0604020202020204" pitchFamily="34" charset="0"/>
              </a:rPr>
              <a:t>Family </a:t>
            </a:r>
            <a:r>
              <a:rPr 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Optima" charset="0"/>
                <a:cs typeface="Arial Narrow" panose="020B0604020202020204" pitchFamily="34" charset="0"/>
              </a:rPr>
              <a:t>day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Optima" charset="0"/>
                <a:cs typeface="Arial Narrow" panose="020B0604020202020204" pitchFamily="34" charset="0"/>
              </a:rPr>
              <a:t> </a:t>
            </a:r>
          </a:p>
          <a:p>
            <a:pPr marL="0" indent="0" fontAlgn="base">
              <a:spcAft>
                <a:spcPts val="0"/>
              </a:spcAft>
              <a:buNone/>
            </a:pP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ea typeface="Optima" charset="0"/>
              <a:cs typeface="Arial Narrow" panose="020B0604020202020204" pitchFamily="34" charset="0"/>
            </a:endParaRPr>
          </a:p>
        </p:txBody>
      </p:sp>
      <p:sp>
        <p:nvSpPr>
          <p:cNvPr id="55" name="Freeform 226"/>
          <p:cNvSpPr/>
          <p:nvPr/>
        </p:nvSpPr>
        <p:spPr>
          <a:xfrm>
            <a:off x="4315097" y="1572816"/>
            <a:ext cx="506815" cy="431487"/>
          </a:xfrm>
          <a:custGeom>
            <a:avLst/>
            <a:gdLst>
              <a:gd name="connsiteX0" fmla="*/ 2009831 w 2210046"/>
              <a:gd name="connsiteY0" fmla="*/ 1117832 h 2208421"/>
              <a:gd name="connsiteX1" fmla="*/ 2210046 w 2210046"/>
              <a:gd name="connsiteY1" fmla="*/ 1117832 h 2208421"/>
              <a:gd name="connsiteX2" fmla="*/ 2205669 w 2210046"/>
              <a:gd name="connsiteY2" fmla="*/ 1210283 h 2208421"/>
              <a:gd name="connsiteX3" fmla="*/ 1218071 w 2210046"/>
              <a:gd name="connsiteY3" fmla="*/ 2204170 h 2208421"/>
              <a:gd name="connsiteX4" fmla="*/ 1133886 w 2210046"/>
              <a:gd name="connsiteY4" fmla="*/ 2208421 h 2208421"/>
              <a:gd name="connsiteX5" fmla="*/ 1133886 w 2210046"/>
              <a:gd name="connsiteY5" fmla="*/ 2008848 h 2208421"/>
              <a:gd name="connsiteX6" fmla="*/ 1197666 w 2210046"/>
              <a:gd name="connsiteY6" fmla="*/ 2005627 h 2208421"/>
              <a:gd name="connsiteX7" fmla="*/ 1994905 w 2210046"/>
              <a:gd name="connsiteY7" fmla="*/ 1275736 h 2208421"/>
              <a:gd name="connsiteX8" fmla="*/ 1729508 w 2210046"/>
              <a:gd name="connsiteY8" fmla="*/ 1117832 h 2208421"/>
              <a:gd name="connsiteX9" fmla="*/ 1923192 w 2210046"/>
              <a:gd name="connsiteY9" fmla="*/ 1117832 h 2208421"/>
              <a:gd name="connsiteX10" fmla="*/ 1911597 w 2210046"/>
              <a:gd name="connsiteY10" fmla="*/ 1249251 h 2208421"/>
              <a:gd name="connsiteX11" fmla="*/ 1270155 w 2210046"/>
              <a:gd name="connsiteY11" fmla="*/ 1906932 h 2208421"/>
              <a:gd name="connsiteX12" fmla="*/ 1133886 w 2210046"/>
              <a:gd name="connsiteY12" fmla="*/ 1920669 h 2208421"/>
              <a:gd name="connsiteX13" fmla="*/ 1133886 w 2210046"/>
              <a:gd name="connsiteY13" fmla="*/ 1726987 h 2208421"/>
              <a:gd name="connsiteX14" fmla="*/ 1231120 w 2210046"/>
              <a:gd name="connsiteY14" fmla="*/ 1717184 h 2208421"/>
              <a:gd name="connsiteX15" fmla="*/ 1720938 w 2210046"/>
              <a:gd name="connsiteY15" fmla="*/ 1214966 h 2208421"/>
              <a:gd name="connsiteX16" fmla="*/ 1451055 w 2210046"/>
              <a:gd name="connsiteY16" fmla="*/ 1117832 h 2208421"/>
              <a:gd name="connsiteX17" fmla="*/ 1654165 w 2210046"/>
              <a:gd name="connsiteY17" fmla="*/ 1117832 h 2208421"/>
              <a:gd name="connsiteX18" fmla="*/ 1646771 w 2210046"/>
              <a:gd name="connsiteY18" fmla="*/ 1201630 h 2208421"/>
              <a:gd name="connsiteX19" fmla="*/ 1215936 w 2210046"/>
              <a:gd name="connsiteY19" fmla="*/ 1643372 h 2208421"/>
              <a:gd name="connsiteX20" fmla="*/ 1133886 w 2210046"/>
              <a:gd name="connsiteY20" fmla="*/ 1651644 h 2208421"/>
              <a:gd name="connsiteX21" fmla="*/ 1133886 w 2210046"/>
              <a:gd name="connsiteY21" fmla="*/ 1448534 h 2208421"/>
              <a:gd name="connsiteX22" fmla="*/ 1175002 w 2210046"/>
              <a:gd name="connsiteY22" fmla="*/ 1444389 h 2208421"/>
              <a:gd name="connsiteX23" fmla="*/ 1446834 w 2210046"/>
              <a:gd name="connsiteY23" fmla="*/ 1165676 h 2208421"/>
              <a:gd name="connsiteX24" fmla="*/ 555879 w 2210046"/>
              <a:gd name="connsiteY24" fmla="*/ 1117832 h 2208421"/>
              <a:gd name="connsiteX25" fmla="*/ 758989 w 2210046"/>
              <a:gd name="connsiteY25" fmla="*/ 1117832 h 2208421"/>
              <a:gd name="connsiteX26" fmla="*/ 763211 w 2210046"/>
              <a:gd name="connsiteY26" fmla="*/ 1165676 h 2208421"/>
              <a:gd name="connsiteX27" fmla="*/ 1035042 w 2210046"/>
              <a:gd name="connsiteY27" fmla="*/ 1444389 h 2208421"/>
              <a:gd name="connsiteX28" fmla="*/ 1076160 w 2210046"/>
              <a:gd name="connsiteY28" fmla="*/ 1448534 h 2208421"/>
              <a:gd name="connsiteX29" fmla="*/ 1076160 w 2210046"/>
              <a:gd name="connsiteY29" fmla="*/ 1651644 h 2208421"/>
              <a:gd name="connsiteX30" fmla="*/ 994109 w 2210046"/>
              <a:gd name="connsiteY30" fmla="*/ 1643372 h 2208421"/>
              <a:gd name="connsiteX31" fmla="*/ 563273 w 2210046"/>
              <a:gd name="connsiteY31" fmla="*/ 1201630 h 2208421"/>
              <a:gd name="connsiteX32" fmla="*/ 286854 w 2210046"/>
              <a:gd name="connsiteY32" fmla="*/ 1117832 h 2208421"/>
              <a:gd name="connsiteX33" fmla="*/ 480536 w 2210046"/>
              <a:gd name="connsiteY33" fmla="*/ 1117832 h 2208421"/>
              <a:gd name="connsiteX34" fmla="*/ 489107 w 2210046"/>
              <a:gd name="connsiteY34" fmla="*/ 1214966 h 2208421"/>
              <a:gd name="connsiteX35" fmla="*/ 978924 w 2210046"/>
              <a:gd name="connsiteY35" fmla="*/ 1717184 h 2208421"/>
              <a:gd name="connsiteX36" fmla="*/ 1076160 w 2210046"/>
              <a:gd name="connsiteY36" fmla="*/ 1726987 h 2208421"/>
              <a:gd name="connsiteX37" fmla="*/ 1076160 w 2210046"/>
              <a:gd name="connsiteY37" fmla="*/ 1920669 h 2208421"/>
              <a:gd name="connsiteX38" fmla="*/ 939891 w 2210046"/>
              <a:gd name="connsiteY38" fmla="*/ 1906932 h 2208421"/>
              <a:gd name="connsiteX39" fmla="*/ 298450 w 2210046"/>
              <a:gd name="connsiteY39" fmla="*/ 1249251 h 2208421"/>
              <a:gd name="connsiteX40" fmla="*/ 0 w 2210046"/>
              <a:gd name="connsiteY40" fmla="*/ 1117832 h 2208421"/>
              <a:gd name="connsiteX41" fmla="*/ 200216 w 2210046"/>
              <a:gd name="connsiteY41" fmla="*/ 1117832 h 2208421"/>
              <a:gd name="connsiteX42" fmla="*/ 215141 w 2210046"/>
              <a:gd name="connsiteY42" fmla="*/ 1275736 h 2208421"/>
              <a:gd name="connsiteX43" fmla="*/ 1012380 w 2210046"/>
              <a:gd name="connsiteY43" fmla="*/ 2005627 h 2208421"/>
              <a:gd name="connsiteX44" fmla="*/ 1076160 w 2210046"/>
              <a:gd name="connsiteY44" fmla="*/ 2008848 h 2208421"/>
              <a:gd name="connsiteX45" fmla="*/ 1076160 w 2210046"/>
              <a:gd name="connsiteY45" fmla="*/ 2208421 h 2208421"/>
              <a:gd name="connsiteX46" fmla="*/ 991975 w 2210046"/>
              <a:gd name="connsiteY46" fmla="*/ 2204170 h 2208421"/>
              <a:gd name="connsiteX47" fmla="*/ 4377 w 2210046"/>
              <a:gd name="connsiteY47" fmla="*/ 1210283 h 2208421"/>
              <a:gd name="connsiteX48" fmla="*/ 1105023 w 2210046"/>
              <a:gd name="connsiteY48" fmla="*/ 887238 h 2208421"/>
              <a:gd name="connsiteX49" fmla="*/ 1324166 w 2210046"/>
              <a:gd name="connsiteY49" fmla="*/ 1104211 h 2208421"/>
              <a:gd name="connsiteX50" fmla="*/ 1105023 w 2210046"/>
              <a:gd name="connsiteY50" fmla="*/ 1321184 h 2208421"/>
              <a:gd name="connsiteX51" fmla="*/ 885880 w 2210046"/>
              <a:gd name="connsiteY51" fmla="*/ 1104211 h 2208421"/>
              <a:gd name="connsiteX52" fmla="*/ 1105023 w 2210046"/>
              <a:gd name="connsiteY52" fmla="*/ 887238 h 2208421"/>
              <a:gd name="connsiteX53" fmla="*/ 1133886 w 2210046"/>
              <a:gd name="connsiteY53" fmla="*/ 556775 h 2208421"/>
              <a:gd name="connsiteX54" fmla="*/ 1215936 w 2210046"/>
              <a:gd name="connsiteY54" fmla="*/ 565046 h 2208421"/>
              <a:gd name="connsiteX55" fmla="*/ 1646771 w 2210046"/>
              <a:gd name="connsiteY55" fmla="*/ 1006789 h 2208421"/>
              <a:gd name="connsiteX56" fmla="*/ 1651476 w 2210046"/>
              <a:gd name="connsiteY56" fmla="*/ 1060106 h 2208421"/>
              <a:gd name="connsiteX57" fmla="*/ 1448366 w 2210046"/>
              <a:gd name="connsiteY57" fmla="*/ 1060106 h 2208421"/>
              <a:gd name="connsiteX58" fmla="*/ 1446834 w 2210046"/>
              <a:gd name="connsiteY58" fmla="*/ 1042743 h 2208421"/>
              <a:gd name="connsiteX59" fmla="*/ 1175002 w 2210046"/>
              <a:gd name="connsiteY59" fmla="*/ 764030 h 2208421"/>
              <a:gd name="connsiteX60" fmla="*/ 1133886 w 2210046"/>
              <a:gd name="connsiteY60" fmla="*/ 759885 h 2208421"/>
              <a:gd name="connsiteX61" fmla="*/ 1076160 w 2210046"/>
              <a:gd name="connsiteY61" fmla="*/ 556775 h 2208421"/>
              <a:gd name="connsiteX62" fmla="*/ 1076160 w 2210046"/>
              <a:gd name="connsiteY62" fmla="*/ 759885 h 2208421"/>
              <a:gd name="connsiteX63" fmla="*/ 1035042 w 2210046"/>
              <a:gd name="connsiteY63" fmla="*/ 764030 h 2208421"/>
              <a:gd name="connsiteX64" fmla="*/ 763211 w 2210046"/>
              <a:gd name="connsiteY64" fmla="*/ 1042743 h 2208421"/>
              <a:gd name="connsiteX65" fmla="*/ 761679 w 2210046"/>
              <a:gd name="connsiteY65" fmla="*/ 1060106 h 2208421"/>
              <a:gd name="connsiteX66" fmla="*/ 558569 w 2210046"/>
              <a:gd name="connsiteY66" fmla="*/ 1060106 h 2208421"/>
              <a:gd name="connsiteX67" fmla="*/ 563273 w 2210046"/>
              <a:gd name="connsiteY67" fmla="*/ 1006789 h 2208421"/>
              <a:gd name="connsiteX68" fmla="*/ 994109 w 2210046"/>
              <a:gd name="connsiteY68" fmla="*/ 565046 h 2208421"/>
              <a:gd name="connsiteX69" fmla="*/ 1133886 w 2210046"/>
              <a:gd name="connsiteY69" fmla="*/ 287750 h 2208421"/>
              <a:gd name="connsiteX70" fmla="*/ 1270155 w 2210046"/>
              <a:gd name="connsiteY70" fmla="*/ 301487 h 2208421"/>
              <a:gd name="connsiteX71" fmla="*/ 1911597 w 2210046"/>
              <a:gd name="connsiteY71" fmla="*/ 959167 h 2208421"/>
              <a:gd name="connsiteX72" fmla="*/ 1920503 w 2210046"/>
              <a:gd name="connsiteY72" fmla="*/ 1060106 h 2208421"/>
              <a:gd name="connsiteX73" fmla="*/ 1726819 w 2210046"/>
              <a:gd name="connsiteY73" fmla="*/ 1060106 h 2208421"/>
              <a:gd name="connsiteX74" fmla="*/ 1720938 w 2210046"/>
              <a:gd name="connsiteY74" fmla="*/ 993452 h 2208421"/>
              <a:gd name="connsiteX75" fmla="*/ 1231120 w 2210046"/>
              <a:gd name="connsiteY75" fmla="*/ 491234 h 2208421"/>
              <a:gd name="connsiteX76" fmla="*/ 1133886 w 2210046"/>
              <a:gd name="connsiteY76" fmla="*/ 481432 h 2208421"/>
              <a:gd name="connsiteX77" fmla="*/ 1076160 w 2210046"/>
              <a:gd name="connsiteY77" fmla="*/ 287750 h 2208421"/>
              <a:gd name="connsiteX78" fmla="*/ 1076160 w 2210046"/>
              <a:gd name="connsiteY78" fmla="*/ 481432 h 2208421"/>
              <a:gd name="connsiteX79" fmla="*/ 978924 w 2210046"/>
              <a:gd name="connsiteY79" fmla="*/ 491234 h 2208421"/>
              <a:gd name="connsiteX80" fmla="*/ 489107 w 2210046"/>
              <a:gd name="connsiteY80" fmla="*/ 993452 h 2208421"/>
              <a:gd name="connsiteX81" fmla="*/ 483226 w 2210046"/>
              <a:gd name="connsiteY81" fmla="*/ 1060106 h 2208421"/>
              <a:gd name="connsiteX82" fmla="*/ 289544 w 2210046"/>
              <a:gd name="connsiteY82" fmla="*/ 1060106 h 2208421"/>
              <a:gd name="connsiteX83" fmla="*/ 298450 w 2210046"/>
              <a:gd name="connsiteY83" fmla="*/ 959167 h 2208421"/>
              <a:gd name="connsiteX84" fmla="*/ 939891 w 2210046"/>
              <a:gd name="connsiteY84" fmla="*/ 301487 h 2208421"/>
              <a:gd name="connsiteX85" fmla="*/ 1133886 w 2210046"/>
              <a:gd name="connsiteY85" fmla="*/ 0 h 2208421"/>
              <a:gd name="connsiteX86" fmla="*/ 1218071 w 2210046"/>
              <a:gd name="connsiteY86" fmla="*/ 4251 h 2208421"/>
              <a:gd name="connsiteX87" fmla="*/ 2205669 w 2210046"/>
              <a:gd name="connsiteY87" fmla="*/ 998138 h 2208421"/>
              <a:gd name="connsiteX88" fmla="*/ 2208603 w 2210046"/>
              <a:gd name="connsiteY88" fmla="*/ 1060106 h 2208421"/>
              <a:gd name="connsiteX89" fmla="*/ 2006949 w 2210046"/>
              <a:gd name="connsiteY89" fmla="*/ 1060106 h 2208421"/>
              <a:gd name="connsiteX90" fmla="*/ 1994905 w 2210046"/>
              <a:gd name="connsiteY90" fmla="*/ 932685 h 2208421"/>
              <a:gd name="connsiteX91" fmla="*/ 1197666 w 2210046"/>
              <a:gd name="connsiteY91" fmla="*/ 202793 h 2208421"/>
              <a:gd name="connsiteX92" fmla="*/ 1133886 w 2210046"/>
              <a:gd name="connsiteY92" fmla="*/ 199573 h 2208421"/>
              <a:gd name="connsiteX93" fmla="*/ 1076160 w 2210046"/>
              <a:gd name="connsiteY93" fmla="*/ 0 h 2208421"/>
              <a:gd name="connsiteX94" fmla="*/ 1076160 w 2210046"/>
              <a:gd name="connsiteY94" fmla="*/ 199573 h 2208421"/>
              <a:gd name="connsiteX95" fmla="*/ 1012380 w 2210046"/>
              <a:gd name="connsiteY95" fmla="*/ 202793 h 2208421"/>
              <a:gd name="connsiteX96" fmla="*/ 215141 w 2210046"/>
              <a:gd name="connsiteY96" fmla="*/ 932685 h 2208421"/>
              <a:gd name="connsiteX97" fmla="*/ 203097 w 2210046"/>
              <a:gd name="connsiteY97" fmla="*/ 1060106 h 2208421"/>
              <a:gd name="connsiteX98" fmla="*/ 1443 w 2210046"/>
              <a:gd name="connsiteY98" fmla="*/ 1060106 h 2208421"/>
              <a:gd name="connsiteX99" fmla="*/ 4377 w 2210046"/>
              <a:gd name="connsiteY99" fmla="*/ 998138 h 2208421"/>
              <a:gd name="connsiteX100" fmla="*/ 991975 w 2210046"/>
              <a:gd name="connsiteY100" fmla="*/ 4251 h 220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210046" h="2208421">
                <a:moveTo>
                  <a:pt x="2009831" y="1117832"/>
                </a:moveTo>
                <a:lnTo>
                  <a:pt x="2210046" y="1117832"/>
                </a:lnTo>
                <a:lnTo>
                  <a:pt x="2205669" y="1210283"/>
                </a:lnTo>
                <a:cubicBezTo>
                  <a:pt x="2155828" y="1733929"/>
                  <a:pt x="1740766" y="2151088"/>
                  <a:pt x="1218071" y="2204170"/>
                </a:cubicBezTo>
                <a:lnTo>
                  <a:pt x="1133886" y="2208421"/>
                </a:lnTo>
                <a:lnTo>
                  <a:pt x="1133886" y="2008848"/>
                </a:lnTo>
                <a:lnTo>
                  <a:pt x="1197666" y="2005627"/>
                </a:lnTo>
                <a:cubicBezTo>
                  <a:pt x="1597457" y="1965026"/>
                  <a:pt x="1920413" y="1664520"/>
                  <a:pt x="1994905" y="1275736"/>
                </a:cubicBezTo>
                <a:close/>
                <a:moveTo>
                  <a:pt x="1729508" y="1117832"/>
                </a:moveTo>
                <a:lnTo>
                  <a:pt x="1923192" y="1117832"/>
                </a:lnTo>
                <a:lnTo>
                  <a:pt x="1911597" y="1249251"/>
                </a:lnTo>
                <a:cubicBezTo>
                  <a:pt x="1852733" y="1578791"/>
                  <a:pt x="1596858" y="1840079"/>
                  <a:pt x="1270155" y="1906932"/>
                </a:cubicBezTo>
                <a:lnTo>
                  <a:pt x="1133886" y="1920669"/>
                </a:lnTo>
                <a:lnTo>
                  <a:pt x="1133886" y="1726987"/>
                </a:lnTo>
                <a:lnTo>
                  <a:pt x="1231120" y="1717184"/>
                </a:lnTo>
                <a:cubicBezTo>
                  <a:pt x="1480597" y="1666134"/>
                  <a:pt x="1675988" y="1466609"/>
                  <a:pt x="1720938" y="1214966"/>
                </a:cubicBezTo>
                <a:close/>
                <a:moveTo>
                  <a:pt x="1451055" y="1117832"/>
                </a:moveTo>
                <a:lnTo>
                  <a:pt x="1654165" y="1117832"/>
                </a:lnTo>
                <a:lnTo>
                  <a:pt x="1646771" y="1201630"/>
                </a:lnTo>
                <a:cubicBezTo>
                  <a:pt x="1607234" y="1422971"/>
                  <a:pt x="1435371" y="1598470"/>
                  <a:pt x="1215936" y="1643372"/>
                </a:cubicBezTo>
                <a:lnTo>
                  <a:pt x="1133886" y="1651644"/>
                </a:lnTo>
                <a:lnTo>
                  <a:pt x="1133886" y="1448534"/>
                </a:lnTo>
                <a:lnTo>
                  <a:pt x="1175002" y="1444389"/>
                </a:lnTo>
                <a:cubicBezTo>
                  <a:pt x="1313454" y="1416058"/>
                  <a:pt x="1421888" y="1305329"/>
                  <a:pt x="1446834" y="1165676"/>
                </a:cubicBezTo>
                <a:close/>
                <a:moveTo>
                  <a:pt x="555879" y="1117832"/>
                </a:moveTo>
                <a:lnTo>
                  <a:pt x="758989" y="1117832"/>
                </a:lnTo>
                <a:lnTo>
                  <a:pt x="763211" y="1165676"/>
                </a:lnTo>
                <a:cubicBezTo>
                  <a:pt x="788156" y="1305329"/>
                  <a:pt x="896592" y="1416058"/>
                  <a:pt x="1035042" y="1444389"/>
                </a:cubicBezTo>
                <a:lnTo>
                  <a:pt x="1076160" y="1448534"/>
                </a:lnTo>
                <a:lnTo>
                  <a:pt x="1076160" y="1651644"/>
                </a:lnTo>
                <a:lnTo>
                  <a:pt x="994109" y="1643372"/>
                </a:lnTo>
                <a:cubicBezTo>
                  <a:pt x="774674" y="1598470"/>
                  <a:pt x="602810" y="1422971"/>
                  <a:pt x="563273" y="1201630"/>
                </a:cubicBezTo>
                <a:close/>
                <a:moveTo>
                  <a:pt x="286854" y="1117832"/>
                </a:moveTo>
                <a:lnTo>
                  <a:pt x="480536" y="1117832"/>
                </a:lnTo>
                <a:lnTo>
                  <a:pt x="489107" y="1214966"/>
                </a:lnTo>
                <a:cubicBezTo>
                  <a:pt x="534057" y="1466609"/>
                  <a:pt x="729449" y="1666134"/>
                  <a:pt x="978924" y="1717184"/>
                </a:cubicBezTo>
                <a:lnTo>
                  <a:pt x="1076160" y="1726987"/>
                </a:lnTo>
                <a:lnTo>
                  <a:pt x="1076160" y="1920669"/>
                </a:lnTo>
                <a:lnTo>
                  <a:pt x="939891" y="1906932"/>
                </a:lnTo>
                <a:cubicBezTo>
                  <a:pt x="613190" y="1840079"/>
                  <a:pt x="357314" y="1578791"/>
                  <a:pt x="298450" y="1249251"/>
                </a:cubicBezTo>
                <a:close/>
                <a:moveTo>
                  <a:pt x="0" y="1117832"/>
                </a:moveTo>
                <a:lnTo>
                  <a:pt x="200216" y="1117832"/>
                </a:lnTo>
                <a:lnTo>
                  <a:pt x="215141" y="1275736"/>
                </a:lnTo>
                <a:cubicBezTo>
                  <a:pt x="289634" y="1664520"/>
                  <a:pt x="612590" y="1965026"/>
                  <a:pt x="1012380" y="2005627"/>
                </a:cubicBezTo>
                <a:lnTo>
                  <a:pt x="1076160" y="2008848"/>
                </a:lnTo>
                <a:lnTo>
                  <a:pt x="1076160" y="2208421"/>
                </a:lnTo>
                <a:lnTo>
                  <a:pt x="991975" y="2204170"/>
                </a:lnTo>
                <a:cubicBezTo>
                  <a:pt x="469282" y="2151088"/>
                  <a:pt x="54219" y="1733929"/>
                  <a:pt x="4377" y="1210283"/>
                </a:cubicBezTo>
                <a:close/>
                <a:moveTo>
                  <a:pt x="1105023" y="887238"/>
                </a:moveTo>
                <a:cubicBezTo>
                  <a:pt x="1226052" y="887238"/>
                  <a:pt x="1324166" y="984380"/>
                  <a:pt x="1324166" y="1104211"/>
                </a:cubicBezTo>
                <a:cubicBezTo>
                  <a:pt x="1324166" y="1224042"/>
                  <a:pt x="1226052" y="1321184"/>
                  <a:pt x="1105023" y="1321184"/>
                </a:cubicBezTo>
                <a:cubicBezTo>
                  <a:pt x="983994" y="1321184"/>
                  <a:pt x="885880" y="1224042"/>
                  <a:pt x="885880" y="1104211"/>
                </a:cubicBezTo>
                <a:cubicBezTo>
                  <a:pt x="885880" y="984380"/>
                  <a:pt x="983994" y="887238"/>
                  <a:pt x="1105023" y="887238"/>
                </a:cubicBezTo>
                <a:close/>
                <a:moveTo>
                  <a:pt x="1133886" y="556775"/>
                </a:moveTo>
                <a:lnTo>
                  <a:pt x="1215936" y="565046"/>
                </a:lnTo>
                <a:cubicBezTo>
                  <a:pt x="1435371" y="609949"/>
                  <a:pt x="1607234" y="785448"/>
                  <a:pt x="1646771" y="1006789"/>
                </a:cubicBezTo>
                <a:lnTo>
                  <a:pt x="1651476" y="1060106"/>
                </a:lnTo>
                <a:lnTo>
                  <a:pt x="1448366" y="1060106"/>
                </a:lnTo>
                <a:lnTo>
                  <a:pt x="1446834" y="1042743"/>
                </a:lnTo>
                <a:cubicBezTo>
                  <a:pt x="1421888" y="903091"/>
                  <a:pt x="1313454" y="792361"/>
                  <a:pt x="1175002" y="764030"/>
                </a:cubicBezTo>
                <a:lnTo>
                  <a:pt x="1133886" y="759885"/>
                </a:lnTo>
                <a:close/>
                <a:moveTo>
                  <a:pt x="1076160" y="556775"/>
                </a:moveTo>
                <a:lnTo>
                  <a:pt x="1076160" y="759885"/>
                </a:lnTo>
                <a:lnTo>
                  <a:pt x="1035042" y="764030"/>
                </a:lnTo>
                <a:cubicBezTo>
                  <a:pt x="896592" y="792361"/>
                  <a:pt x="788156" y="903091"/>
                  <a:pt x="763211" y="1042743"/>
                </a:cubicBezTo>
                <a:lnTo>
                  <a:pt x="761679" y="1060106"/>
                </a:lnTo>
                <a:lnTo>
                  <a:pt x="558569" y="1060106"/>
                </a:lnTo>
                <a:lnTo>
                  <a:pt x="563273" y="1006789"/>
                </a:lnTo>
                <a:cubicBezTo>
                  <a:pt x="602810" y="785448"/>
                  <a:pt x="774674" y="609949"/>
                  <a:pt x="994109" y="565046"/>
                </a:cubicBezTo>
                <a:close/>
                <a:moveTo>
                  <a:pt x="1133886" y="287750"/>
                </a:moveTo>
                <a:lnTo>
                  <a:pt x="1270155" y="301487"/>
                </a:lnTo>
                <a:cubicBezTo>
                  <a:pt x="1596858" y="368340"/>
                  <a:pt x="1852733" y="629628"/>
                  <a:pt x="1911597" y="959167"/>
                </a:cubicBezTo>
                <a:lnTo>
                  <a:pt x="1920503" y="1060106"/>
                </a:lnTo>
                <a:lnTo>
                  <a:pt x="1726819" y="1060106"/>
                </a:lnTo>
                <a:lnTo>
                  <a:pt x="1720938" y="993452"/>
                </a:lnTo>
                <a:cubicBezTo>
                  <a:pt x="1675988" y="741810"/>
                  <a:pt x="1480597" y="542284"/>
                  <a:pt x="1231120" y="491234"/>
                </a:cubicBezTo>
                <a:lnTo>
                  <a:pt x="1133886" y="481432"/>
                </a:lnTo>
                <a:close/>
                <a:moveTo>
                  <a:pt x="1076160" y="287750"/>
                </a:moveTo>
                <a:lnTo>
                  <a:pt x="1076160" y="481432"/>
                </a:lnTo>
                <a:lnTo>
                  <a:pt x="978924" y="491234"/>
                </a:lnTo>
                <a:cubicBezTo>
                  <a:pt x="729449" y="542284"/>
                  <a:pt x="534057" y="741810"/>
                  <a:pt x="489107" y="993452"/>
                </a:cubicBezTo>
                <a:lnTo>
                  <a:pt x="483226" y="1060106"/>
                </a:lnTo>
                <a:lnTo>
                  <a:pt x="289544" y="1060106"/>
                </a:lnTo>
                <a:lnTo>
                  <a:pt x="298450" y="959167"/>
                </a:lnTo>
                <a:cubicBezTo>
                  <a:pt x="357314" y="629628"/>
                  <a:pt x="613190" y="368340"/>
                  <a:pt x="939891" y="301487"/>
                </a:cubicBezTo>
                <a:close/>
                <a:moveTo>
                  <a:pt x="1133886" y="0"/>
                </a:moveTo>
                <a:lnTo>
                  <a:pt x="1218071" y="4251"/>
                </a:lnTo>
                <a:cubicBezTo>
                  <a:pt x="1740766" y="57333"/>
                  <a:pt x="2155828" y="474492"/>
                  <a:pt x="2205669" y="998138"/>
                </a:cubicBezTo>
                <a:lnTo>
                  <a:pt x="2208603" y="1060106"/>
                </a:lnTo>
                <a:lnTo>
                  <a:pt x="2006949" y="1060106"/>
                </a:lnTo>
                <a:lnTo>
                  <a:pt x="1994905" y="932685"/>
                </a:lnTo>
                <a:cubicBezTo>
                  <a:pt x="1920413" y="543902"/>
                  <a:pt x="1597457" y="243394"/>
                  <a:pt x="1197666" y="202793"/>
                </a:cubicBezTo>
                <a:lnTo>
                  <a:pt x="1133886" y="199573"/>
                </a:lnTo>
                <a:close/>
                <a:moveTo>
                  <a:pt x="1076160" y="0"/>
                </a:moveTo>
                <a:lnTo>
                  <a:pt x="1076160" y="199573"/>
                </a:lnTo>
                <a:lnTo>
                  <a:pt x="1012380" y="202793"/>
                </a:lnTo>
                <a:cubicBezTo>
                  <a:pt x="612590" y="243394"/>
                  <a:pt x="289634" y="543902"/>
                  <a:pt x="215141" y="932685"/>
                </a:cubicBezTo>
                <a:lnTo>
                  <a:pt x="203097" y="1060106"/>
                </a:lnTo>
                <a:lnTo>
                  <a:pt x="1443" y="1060106"/>
                </a:lnTo>
                <a:lnTo>
                  <a:pt x="4377" y="998138"/>
                </a:lnTo>
                <a:cubicBezTo>
                  <a:pt x="54219" y="474492"/>
                  <a:pt x="469282" y="57333"/>
                  <a:pt x="991975" y="42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grpSp>
        <p:nvGrpSpPr>
          <p:cNvPr id="421" name="Gruppo 420"/>
          <p:cNvGrpSpPr/>
          <p:nvPr/>
        </p:nvGrpSpPr>
        <p:grpSpPr>
          <a:xfrm>
            <a:off x="4506212" y="4966796"/>
            <a:ext cx="492162" cy="478416"/>
            <a:chOff x="605118" y="5270418"/>
            <a:chExt cx="640154" cy="812732"/>
          </a:xfrm>
          <a:solidFill>
            <a:schemeClr val="bg1"/>
          </a:solidFill>
        </p:grpSpPr>
        <p:sp>
          <p:nvSpPr>
            <p:cNvPr id="412" name="Freeform 90"/>
            <p:cNvSpPr>
              <a:spLocks/>
            </p:cNvSpPr>
            <p:nvPr/>
          </p:nvSpPr>
          <p:spPr bwMode="auto">
            <a:xfrm>
              <a:off x="689313" y="6047329"/>
              <a:ext cx="474910" cy="35821"/>
            </a:xfrm>
            <a:custGeom>
              <a:avLst/>
              <a:gdLst>
                <a:gd name="T0" fmla="*/ 411 w 411"/>
                <a:gd name="T1" fmla="*/ 0 h 31"/>
                <a:gd name="T2" fmla="*/ 411 w 411"/>
                <a:gd name="T3" fmla="*/ 14 h 31"/>
                <a:gd name="T4" fmla="*/ 385 w 411"/>
                <a:gd name="T5" fmla="*/ 31 h 31"/>
                <a:gd name="T6" fmla="*/ 27 w 411"/>
                <a:gd name="T7" fmla="*/ 31 h 31"/>
                <a:gd name="T8" fmla="*/ 0 w 411"/>
                <a:gd name="T9" fmla="*/ 13 h 31"/>
                <a:gd name="T10" fmla="*/ 0 w 411"/>
                <a:gd name="T11" fmla="*/ 0 h 31"/>
                <a:gd name="T12" fmla="*/ 411 w 411"/>
                <a:gd name="T13" fmla="*/ 0 h 31"/>
                <a:gd name="connsiteX0" fmla="*/ 10000 w 10000"/>
                <a:gd name="connsiteY0" fmla="*/ 0 h 10000"/>
                <a:gd name="connsiteX1" fmla="*/ 10000 w 10000"/>
                <a:gd name="connsiteY1" fmla="*/ 4516 h 10000"/>
                <a:gd name="connsiteX2" fmla="*/ 9367 w 10000"/>
                <a:gd name="connsiteY2" fmla="*/ 10000 h 10000"/>
                <a:gd name="connsiteX3" fmla="*/ 657 w 10000"/>
                <a:gd name="connsiteY3" fmla="*/ 10000 h 10000"/>
                <a:gd name="connsiteX4" fmla="*/ 0 w 10000"/>
                <a:gd name="connsiteY4" fmla="*/ 4194 h 10000"/>
                <a:gd name="connsiteX5" fmla="*/ 0 w 10000"/>
                <a:gd name="connsiteY5" fmla="*/ 0 h 10000"/>
                <a:gd name="connsiteX6" fmla="*/ 10000 w 10000"/>
                <a:gd name="connsiteY6" fmla="*/ 0 h 10000"/>
                <a:gd name="connsiteX0" fmla="*/ 10000 w 10000"/>
                <a:gd name="connsiteY0" fmla="*/ 0 h 10000"/>
                <a:gd name="connsiteX1" fmla="*/ 10000 w 10000"/>
                <a:gd name="connsiteY1" fmla="*/ 4516 h 10000"/>
                <a:gd name="connsiteX2" fmla="*/ 9367 w 10000"/>
                <a:gd name="connsiteY2" fmla="*/ 10000 h 10000"/>
                <a:gd name="connsiteX3" fmla="*/ 657 w 10000"/>
                <a:gd name="connsiteY3" fmla="*/ 10000 h 10000"/>
                <a:gd name="connsiteX4" fmla="*/ 0 w 10000"/>
                <a:gd name="connsiteY4" fmla="*/ 4194 h 10000"/>
                <a:gd name="connsiteX5" fmla="*/ 0 w 10000"/>
                <a:gd name="connsiteY5" fmla="*/ 0 h 10000"/>
                <a:gd name="connsiteX6" fmla="*/ 10000 w 10000"/>
                <a:gd name="connsiteY6" fmla="*/ 0 h 10000"/>
                <a:gd name="connsiteX0" fmla="*/ 10000 w 10000"/>
                <a:gd name="connsiteY0" fmla="*/ 0 h 10000"/>
                <a:gd name="connsiteX1" fmla="*/ 10000 w 10000"/>
                <a:gd name="connsiteY1" fmla="*/ 4516 h 10000"/>
                <a:gd name="connsiteX2" fmla="*/ 9367 w 10000"/>
                <a:gd name="connsiteY2" fmla="*/ 10000 h 10000"/>
                <a:gd name="connsiteX3" fmla="*/ 657 w 10000"/>
                <a:gd name="connsiteY3" fmla="*/ 10000 h 10000"/>
                <a:gd name="connsiteX4" fmla="*/ 0 w 10000"/>
                <a:gd name="connsiteY4" fmla="*/ 4194 h 10000"/>
                <a:gd name="connsiteX5" fmla="*/ 0 w 10000"/>
                <a:gd name="connsiteY5" fmla="*/ 0 h 10000"/>
                <a:gd name="connsiteX6" fmla="*/ 10000 w 10000"/>
                <a:gd name="connsiteY6" fmla="*/ 0 h 10000"/>
                <a:gd name="connsiteX0" fmla="*/ 10000 w 10000"/>
                <a:gd name="connsiteY0" fmla="*/ 0 h 10000"/>
                <a:gd name="connsiteX1" fmla="*/ 10000 w 10000"/>
                <a:gd name="connsiteY1" fmla="*/ 4516 h 10000"/>
                <a:gd name="connsiteX2" fmla="*/ 9367 w 10000"/>
                <a:gd name="connsiteY2" fmla="*/ 10000 h 10000"/>
                <a:gd name="connsiteX3" fmla="*/ 657 w 10000"/>
                <a:gd name="connsiteY3" fmla="*/ 10000 h 10000"/>
                <a:gd name="connsiteX4" fmla="*/ 0 w 10000"/>
                <a:gd name="connsiteY4" fmla="*/ 4194 h 10000"/>
                <a:gd name="connsiteX5" fmla="*/ 0 w 10000"/>
                <a:gd name="connsiteY5" fmla="*/ 0 h 10000"/>
                <a:gd name="connsiteX6" fmla="*/ 10000 w 10000"/>
                <a:gd name="connsiteY6" fmla="*/ 0 h 10000"/>
                <a:gd name="connsiteX0" fmla="*/ 10000 w 10000"/>
                <a:gd name="connsiteY0" fmla="*/ 0 h 10000"/>
                <a:gd name="connsiteX1" fmla="*/ 10000 w 10000"/>
                <a:gd name="connsiteY1" fmla="*/ 4516 h 10000"/>
                <a:gd name="connsiteX2" fmla="*/ 9367 w 10000"/>
                <a:gd name="connsiteY2" fmla="*/ 10000 h 10000"/>
                <a:gd name="connsiteX3" fmla="*/ 657 w 10000"/>
                <a:gd name="connsiteY3" fmla="*/ 10000 h 10000"/>
                <a:gd name="connsiteX4" fmla="*/ 0 w 10000"/>
                <a:gd name="connsiteY4" fmla="*/ 4194 h 10000"/>
                <a:gd name="connsiteX5" fmla="*/ 0 w 10000"/>
                <a:gd name="connsiteY5" fmla="*/ 0 h 10000"/>
                <a:gd name="connsiteX6" fmla="*/ 10000 w 10000"/>
                <a:gd name="connsiteY6" fmla="*/ 0 h 10000"/>
                <a:gd name="connsiteX0" fmla="*/ 10000 w 10000"/>
                <a:gd name="connsiteY0" fmla="*/ 0 h 10000"/>
                <a:gd name="connsiteX1" fmla="*/ 10000 w 10000"/>
                <a:gd name="connsiteY1" fmla="*/ 4516 h 10000"/>
                <a:gd name="connsiteX2" fmla="*/ 9367 w 10000"/>
                <a:gd name="connsiteY2" fmla="*/ 10000 h 10000"/>
                <a:gd name="connsiteX3" fmla="*/ 657 w 10000"/>
                <a:gd name="connsiteY3" fmla="*/ 10000 h 10000"/>
                <a:gd name="connsiteX4" fmla="*/ 0 w 10000"/>
                <a:gd name="connsiteY4" fmla="*/ 4194 h 10000"/>
                <a:gd name="connsiteX5" fmla="*/ 0 w 10000"/>
                <a:gd name="connsiteY5" fmla="*/ 0 h 10000"/>
                <a:gd name="connsiteX6" fmla="*/ 10000 w 10000"/>
                <a:gd name="connsiteY6" fmla="*/ 0 h 10000"/>
                <a:gd name="connsiteX0" fmla="*/ 10000 w 10000"/>
                <a:gd name="connsiteY0" fmla="*/ 0 h 10000"/>
                <a:gd name="connsiteX1" fmla="*/ 10000 w 10000"/>
                <a:gd name="connsiteY1" fmla="*/ 4516 h 10000"/>
                <a:gd name="connsiteX2" fmla="*/ 9367 w 10000"/>
                <a:gd name="connsiteY2" fmla="*/ 10000 h 10000"/>
                <a:gd name="connsiteX3" fmla="*/ 657 w 10000"/>
                <a:gd name="connsiteY3" fmla="*/ 10000 h 10000"/>
                <a:gd name="connsiteX4" fmla="*/ 0 w 10000"/>
                <a:gd name="connsiteY4" fmla="*/ 4194 h 10000"/>
                <a:gd name="connsiteX5" fmla="*/ 0 w 10000"/>
                <a:gd name="connsiteY5" fmla="*/ 0 h 10000"/>
                <a:gd name="connsiteX6" fmla="*/ 10000 w 10000"/>
                <a:gd name="connsiteY6" fmla="*/ 0 h 10000"/>
                <a:gd name="connsiteX0" fmla="*/ 10000 w 10000"/>
                <a:gd name="connsiteY0" fmla="*/ 0 h 10000"/>
                <a:gd name="connsiteX1" fmla="*/ 10000 w 10000"/>
                <a:gd name="connsiteY1" fmla="*/ 4516 h 10000"/>
                <a:gd name="connsiteX2" fmla="*/ 9367 w 10000"/>
                <a:gd name="connsiteY2" fmla="*/ 10000 h 10000"/>
                <a:gd name="connsiteX3" fmla="*/ 657 w 10000"/>
                <a:gd name="connsiteY3" fmla="*/ 10000 h 10000"/>
                <a:gd name="connsiteX4" fmla="*/ 0 w 10000"/>
                <a:gd name="connsiteY4" fmla="*/ 4194 h 10000"/>
                <a:gd name="connsiteX5" fmla="*/ 0 w 10000"/>
                <a:gd name="connsiteY5" fmla="*/ 0 h 10000"/>
                <a:gd name="connsiteX6" fmla="*/ 10000 w 10000"/>
                <a:gd name="connsiteY6" fmla="*/ 0 h 10000"/>
                <a:gd name="connsiteX0" fmla="*/ 10000 w 10000"/>
                <a:gd name="connsiteY0" fmla="*/ 0 h 10072"/>
                <a:gd name="connsiteX1" fmla="*/ 10000 w 10000"/>
                <a:gd name="connsiteY1" fmla="*/ 4516 h 10072"/>
                <a:gd name="connsiteX2" fmla="*/ 9367 w 10000"/>
                <a:gd name="connsiteY2" fmla="*/ 10000 h 10072"/>
                <a:gd name="connsiteX3" fmla="*/ 657 w 10000"/>
                <a:gd name="connsiteY3" fmla="*/ 10000 h 10072"/>
                <a:gd name="connsiteX4" fmla="*/ 0 w 10000"/>
                <a:gd name="connsiteY4" fmla="*/ 4194 h 10072"/>
                <a:gd name="connsiteX5" fmla="*/ 0 w 10000"/>
                <a:gd name="connsiteY5" fmla="*/ 0 h 10072"/>
                <a:gd name="connsiteX6" fmla="*/ 10000 w 10000"/>
                <a:gd name="connsiteY6" fmla="*/ 0 h 10072"/>
                <a:gd name="connsiteX0" fmla="*/ 10000 w 10000"/>
                <a:gd name="connsiteY0" fmla="*/ 0 h 10072"/>
                <a:gd name="connsiteX1" fmla="*/ 10000 w 10000"/>
                <a:gd name="connsiteY1" fmla="*/ 4516 h 10072"/>
                <a:gd name="connsiteX2" fmla="*/ 9367 w 10000"/>
                <a:gd name="connsiteY2" fmla="*/ 10000 h 10072"/>
                <a:gd name="connsiteX3" fmla="*/ 657 w 10000"/>
                <a:gd name="connsiteY3" fmla="*/ 10000 h 10072"/>
                <a:gd name="connsiteX4" fmla="*/ 0 w 10000"/>
                <a:gd name="connsiteY4" fmla="*/ 4194 h 10072"/>
                <a:gd name="connsiteX5" fmla="*/ 0 w 10000"/>
                <a:gd name="connsiteY5" fmla="*/ 0 h 10072"/>
                <a:gd name="connsiteX6" fmla="*/ 10000 w 10000"/>
                <a:gd name="connsiteY6" fmla="*/ 0 h 10072"/>
                <a:gd name="connsiteX0" fmla="*/ 10000 w 10000"/>
                <a:gd name="connsiteY0" fmla="*/ 0 h 10003"/>
                <a:gd name="connsiteX1" fmla="*/ 10000 w 10000"/>
                <a:gd name="connsiteY1" fmla="*/ 4516 h 10003"/>
                <a:gd name="connsiteX2" fmla="*/ 9367 w 10000"/>
                <a:gd name="connsiteY2" fmla="*/ 10000 h 10003"/>
                <a:gd name="connsiteX3" fmla="*/ 657 w 10000"/>
                <a:gd name="connsiteY3" fmla="*/ 10000 h 10003"/>
                <a:gd name="connsiteX4" fmla="*/ 0 w 10000"/>
                <a:gd name="connsiteY4" fmla="*/ 4194 h 10003"/>
                <a:gd name="connsiteX5" fmla="*/ 0 w 10000"/>
                <a:gd name="connsiteY5" fmla="*/ 0 h 10003"/>
                <a:gd name="connsiteX6" fmla="*/ 10000 w 10000"/>
                <a:gd name="connsiteY6" fmla="*/ 0 h 10003"/>
                <a:gd name="connsiteX0" fmla="*/ 10000 w 10000"/>
                <a:gd name="connsiteY0" fmla="*/ 0 h 10003"/>
                <a:gd name="connsiteX1" fmla="*/ 10000 w 10000"/>
                <a:gd name="connsiteY1" fmla="*/ 4516 h 10003"/>
                <a:gd name="connsiteX2" fmla="*/ 9367 w 10000"/>
                <a:gd name="connsiteY2" fmla="*/ 10000 h 10003"/>
                <a:gd name="connsiteX3" fmla="*/ 657 w 10000"/>
                <a:gd name="connsiteY3" fmla="*/ 10000 h 10003"/>
                <a:gd name="connsiteX4" fmla="*/ 0 w 10000"/>
                <a:gd name="connsiteY4" fmla="*/ 4194 h 10003"/>
                <a:gd name="connsiteX5" fmla="*/ 0 w 10000"/>
                <a:gd name="connsiteY5" fmla="*/ 0 h 10003"/>
                <a:gd name="connsiteX6" fmla="*/ 10000 w 10000"/>
                <a:gd name="connsiteY6" fmla="*/ 0 h 10003"/>
                <a:gd name="connsiteX0" fmla="*/ 10000 w 10000"/>
                <a:gd name="connsiteY0" fmla="*/ 0 h 10000"/>
                <a:gd name="connsiteX1" fmla="*/ 10000 w 10000"/>
                <a:gd name="connsiteY1" fmla="*/ 4516 h 10000"/>
                <a:gd name="connsiteX2" fmla="*/ 9367 w 10000"/>
                <a:gd name="connsiteY2" fmla="*/ 10000 h 10000"/>
                <a:gd name="connsiteX3" fmla="*/ 657 w 10000"/>
                <a:gd name="connsiteY3" fmla="*/ 10000 h 10000"/>
                <a:gd name="connsiteX4" fmla="*/ 0 w 10000"/>
                <a:gd name="connsiteY4" fmla="*/ 4194 h 10000"/>
                <a:gd name="connsiteX5" fmla="*/ 0 w 10000"/>
                <a:gd name="connsiteY5" fmla="*/ 0 h 10000"/>
                <a:gd name="connsiteX6" fmla="*/ 10000 w 10000"/>
                <a:gd name="connsiteY6" fmla="*/ 0 h 10000"/>
                <a:gd name="connsiteX0" fmla="*/ 10000 w 10000"/>
                <a:gd name="connsiteY0" fmla="*/ 0 h 10000"/>
                <a:gd name="connsiteX1" fmla="*/ 10000 w 10000"/>
                <a:gd name="connsiteY1" fmla="*/ 4516 h 10000"/>
                <a:gd name="connsiteX2" fmla="*/ 9367 w 10000"/>
                <a:gd name="connsiteY2" fmla="*/ 10000 h 10000"/>
                <a:gd name="connsiteX3" fmla="*/ 657 w 10000"/>
                <a:gd name="connsiteY3" fmla="*/ 10000 h 10000"/>
                <a:gd name="connsiteX4" fmla="*/ 0 w 10000"/>
                <a:gd name="connsiteY4" fmla="*/ 4194 h 10000"/>
                <a:gd name="connsiteX5" fmla="*/ 0 w 10000"/>
                <a:gd name="connsiteY5" fmla="*/ 0 h 10000"/>
                <a:gd name="connsiteX6" fmla="*/ 10000 w 10000"/>
                <a:gd name="connsiteY6" fmla="*/ 0 h 10000"/>
                <a:gd name="connsiteX0" fmla="*/ 10000 w 10000"/>
                <a:gd name="connsiteY0" fmla="*/ 0 h 10000"/>
                <a:gd name="connsiteX1" fmla="*/ 10000 w 10000"/>
                <a:gd name="connsiteY1" fmla="*/ 4516 h 10000"/>
                <a:gd name="connsiteX2" fmla="*/ 9367 w 10000"/>
                <a:gd name="connsiteY2" fmla="*/ 10000 h 10000"/>
                <a:gd name="connsiteX3" fmla="*/ 657 w 10000"/>
                <a:gd name="connsiteY3" fmla="*/ 10000 h 10000"/>
                <a:gd name="connsiteX4" fmla="*/ 0 w 10000"/>
                <a:gd name="connsiteY4" fmla="*/ 4194 h 10000"/>
                <a:gd name="connsiteX5" fmla="*/ 0 w 10000"/>
                <a:gd name="connsiteY5" fmla="*/ 0 h 10000"/>
                <a:gd name="connsiteX6" fmla="*/ 10000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10000" y="4516"/>
                  </a:lnTo>
                  <a:cubicBezTo>
                    <a:pt x="9967" y="8160"/>
                    <a:pt x="9747" y="9988"/>
                    <a:pt x="9367" y="10000"/>
                  </a:cubicBezTo>
                  <a:lnTo>
                    <a:pt x="657" y="10000"/>
                  </a:lnTo>
                  <a:cubicBezTo>
                    <a:pt x="414" y="9774"/>
                    <a:pt x="42" y="8586"/>
                    <a:pt x="0" y="4194"/>
                  </a:cubicBezTo>
                  <a:lnTo>
                    <a:pt x="0" y="0"/>
                  </a:lnTo>
                  <a:lnTo>
                    <a:pt x="100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13" name="Freeform 91"/>
            <p:cNvSpPr>
              <a:spLocks/>
            </p:cNvSpPr>
            <p:nvPr/>
          </p:nvSpPr>
          <p:spPr bwMode="auto">
            <a:xfrm>
              <a:off x="689313" y="5722637"/>
              <a:ext cx="474910" cy="311983"/>
            </a:xfrm>
            <a:custGeom>
              <a:avLst/>
              <a:gdLst>
                <a:gd name="T0" fmla="*/ 324 w 411"/>
                <a:gd name="T1" fmla="*/ 0 h 270"/>
                <a:gd name="T2" fmla="*/ 411 w 411"/>
                <a:gd name="T3" fmla="*/ 270 h 270"/>
                <a:gd name="T4" fmla="*/ 0 w 411"/>
                <a:gd name="T5" fmla="*/ 270 h 270"/>
                <a:gd name="T6" fmla="*/ 87 w 411"/>
                <a:gd name="T7" fmla="*/ 0 h 270"/>
                <a:gd name="T8" fmla="*/ 324 w 411"/>
                <a:gd name="T9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270">
                  <a:moveTo>
                    <a:pt x="324" y="0"/>
                  </a:moveTo>
                  <a:lnTo>
                    <a:pt x="411" y="270"/>
                  </a:lnTo>
                  <a:lnTo>
                    <a:pt x="0" y="270"/>
                  </a:lnTo>
                  <a:lnTo>
                    <a:pt x="87" y="0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14" name="Oval 320"/>
            <p:cNvSpPr/>
            <p:nvPr/>
          </p:nvSpPr>
          <p:spPr>
            <a:xfrm>
              <a:off x="1075282" y="5586888"/>
              <a:ext cx="97208" cy="1309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15" name="Freeform 321"/>
            <p:cNvSpPr>
              <a:spLocks/>
            </p:cNvSpPr>
            <p:nvPr/>
          </p:nvSpPr>
          <p:spPr bwMode="auto">
            <a:xfrm flipH="1">
              <a:off x="1077633" y="5720967"/>
              <a:ext cx="167639" cy="164356"/>
            </a:xfrm>
            <a:custGeom>
              <a:avLst/>
              <a:gdLst>
                <a:gd name="connsiteX0" fmla="*/ 1152573 w 1271528"/>
                <a:gd name="connsiteY0" fmla="*/ 0 h 1246634"/>
                <a:gd name="connsiteX1" fmla="*/ 910518 w 1271528"/>
                <a:gd name="connsiteY1" fmla="*/ 385270 h 1246634"/>
                <a:gd name="connsiteX2" fmla="*/ 635214 w 1271528"/>
                <a:gd name="connsiteY2" fmla="*/ 16625 h 1246634"/>
                <a:gd name="connsiteX3" fmla="*/ 0 w 1271528"/>
                <a:gd name="connsiteY3" fmla="*/ 462751 h 1246634"/>
                <a:gd name="connsiteX4" fmla="*/ 33467 w 1271528"/>
                <a:gd name="connsiteY4" fmla="*/ 1141538 h 1246634"/>
                <a:gd name="connsiteX5" fmla="*/ 38305 w 1271528"/>
                <a:gd name="connsiteY5" fmla="*/ 1246634 h 1246634"/>
                <a:gd name="connsiteX6" fmla="*/ 858994 w 1271528"/>
                <a:gd name="connsiteY6" fmla="*/ 1246634 h 1246634"/>
                <a:gd name="connsiteX7" fmla="*/ 1271528 w 1271528"/>
                <a:gd name="connsiteY7" fmla="*/ 9736 h 124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1528" h="1246634">
                  <a:moveTo>
                    <a:pt x="1152573" y="0"/>
                  </a:moveTo>
                  <a:lnTo>
                    <a:pt x="910518" y="385270"/>
                  </a:lnTo>
                  <a:lnTo>
                    <a:pt x="635214" y="16625"/>
                  </a:lnTo>
                  <a:cubicBezTo>
                    <a:pt x="302309" y="26342"/>
                    <a:pt x="6875" y="183158"/>
                    <a:pt x="0" y="462751"/>
                  </a:cubicBezTo>
                  <a:cubicBezTo>
                    <a:pt x="12121" y="667498"/>
                    <a:pt x="22794" y="904450"/>
                    <a:pt x="33467" y="1141538"/>
                  </a:cubicBezTo>
                  <a:lnTo>
                    <a:pt x="38305" y="1246634"/>
                  </a:lnTo>
                  <a:lnTo>
                    <a:pt x="858994" y="1246634"/>
                  </a:lnTo>
                  <a:lnTo>
                    <a:pt x="1271528" y="97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16" name="Oval 318"/>
            <p:cNvSpPr/>
            <p:nvPr/>
          </p:nvSpPr>
          <p:spPr>
            <a:xfrm flipH="1">
              <a:off x="677900" y="5586888"/>
              <a:ext cx="97208" cy="1309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17" name="Freeform 319"/>
            <p:cNvSpPr>
              <a:spLocks/>
            </p:cNvSpPr>
            <p:nvPr/>
          </p:nvSpPr>
          <p:spPr bwMode="auto">
            <a:xfrm>
              <a:off x="605118" y="5720967"/>
              <a:ext cx="167639" cy="164356"/>
            </a:xfrm>
            <a:custGeom>
              <a:avLst/>
              <a:gdLst>
                <a:gd name="connsiteX0" fmla="*/ 1152573 w 1271528"/>
                <a:gd name="connsiteY0" fmla="*/ 0 h 1246634"/>
                <a:gd name="connsiteX1" fmla="*/ 910518 w 1271528"/>
                <a:gd name="connsiteY1" fmla="*/ 385270 h 1246634"/>
                <a:gd name="connsiteX2" fmla="*/ 635214 w 1271528"/>
                <a:gd name="connsiteY2" fmla="*/ 16625 h 1246634"/>
                <a:gd name="connsiteX3" fmla="*/ 0 w 1271528"/>
                <a:gd name="connsiteY3" fmla="*/ 462751 h 1246634"/>
                <a:gd name="connsiteX4" fmla="*/ 33467 w 1271528"/>
                <a:gd name="connsiteY4" fmla="*/ 1141538 h 1246634"/>
                <a:gd name="connsiteX5" fmla="*/ 38305 w 1271528"/>
                <a:gd name="connsiteY5" fmla="*/ 1246634 h 1246634"/>
                <a:gd name="connsiteX6" fmla="*/ 858994 w 1271528"/>
                <a:gd name="connsiteY6" fmla="*/ 1246634 h 1246634"/>
                <a:gd name="connsiteX7" fmla="*/ 1271528 w 1271528"/>
                <a:gd name="connsiteY7" fmla="*/ 9736 h 124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1528" h="1246634">
                  <a:moveTo>
                    <a:pt x="1152573" y="0"/>
                  </a:moveTo>
                  <a:lnTo>
                    <a:pt x="910518" y="385270"/>
                  </a:lnTo>
                  <a:lnTo>
                    <a:pt x="635214" y="16625"/>
                  </a:lnTo>
                  <a:cubicBezTo>
                    <a:pt x="302309" y="26342"/>
                    <a:pt x="6875" y="183158"/>
                    <a:pt x="0" y="462751"/>
                  </a:cubicBezTo>
                  <a:cubicBezTo>
                    <a:pt x="12121" y="667498"/>
                    <a:pt x="22794" y="904450"/>
                    <a:pt x="33467" y="1141538"/>
                  </a:cubicBezTo>
                  <a:lnTo>
                    <a:pt x="38305" y="1246634"/>
                  </a:lnTo>
                  <a:lnTo>
                    <a:pt x="858994" y="1246634"/>
                  </a:lnTo>
                  <a:lnTo>
                    <a:pt x="1271528" y="97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18" name="Oval 316"/>
            <p:cNvSpPr/>
            <p:nvPr/>
          </p:nvSpPr>
          <p:spPr>
            <a:xfrm>
              <a:off x="880700" y="5270418"/>
              <a:ext cx="86181" cy="11490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19" name="Freeform 317"/>
            <p:cNvSpPr>
              <a:spLocks/>
            </p:cNvSpPr>
            <p:nvPr/>
          </p:nvSpPr>
          <p:spPr bwMode="auto">
            <a:xfrm flipH="1">
              <a:off x="793093" y="5385972"/>
              <a:ext cx="260207" cy="325457"/>
            </a:xfrm>
            <a:custGeom>
              <a:avLst/>
              <a:gdLst>
                <a:gd name="connsiteX0" fmla="*/ 1382521 w 1973650"/>
                <a:gd name="connsiteY0" fmla="*/ 0 h 2468580"/>
                <a:gd name="connsiteX1" fmla="*/ 986825 w 1973650"/>
                <a:gd name="connsiteY1" fmla="*/ 847464 h 2468580"/>
                <a:gd name="connsiteX2" fmla="*/ 591129 w 1973650"/>
                <a:gd name="connsiteY2" fmla="*/ 0 h 2468580"/>
                <a:gd name="connsiteX3" fmla="*/ 0 w 1973650"/>
                <a:gd name="connsiteY3" fmla="*/ 480271 h 2468580"/>
                <a:gd name="connsiteX4" fmla="*/ 73891 w 1973650"/>
                <a:gd name="connsiteY4" fmla="*/ 1979876 h 2468580"/>
                <a:gd name="connsiteX5" fmla="*/ 381638 w 1973650"/>
                <a:gd name="connsiteY5" fmla="*/ 1973917 h 2468580"/>
                <a:gd name="connsiteX6" fmla="*/ 345989 w 1973650"/>
                <a:gd name="connsiteY6" fmla="*/ 713942 h 2468580"/>
                <a:gd name="connsiteX7" fmla="*/ 405203 w 1973650"/>
                <a:gd name="connsiteY7" fmla="*/ 707350 h 2468580"/>
                <a:gd name="connsiteX8" fmla="*/ 473703 w 1973650"/>
                <a:gd name="connsiteY8" fmla="*/ 2068462 h 2468580"/>
                <a:gd name="connsiteX9" fmla="*/ 478192 w 1973650"/>
                <a:gd name="connsiteY9" fmla="*/ 2468580 h 2468580"/>
                <a:gd name="connsiteX10" fmla="*/ 915088 w 1973650"/>
                <a:gd name="connsiteY10" fmla="*/ 2468580 h 2468580"/>
                <a:gd name="connsiteX11" fmla="*/ 949801 w 1973650"/>
                <a:gd name="connsiteY11" fmla="*/ 1955644 h 2468580"/>
                <a:gd name="connsiteX12" fmla="*/ 1023849 w 1973650"/>
                <a:gd name="connsiteY12" fmla="*/ 1955644 h 2468580"/>
                <a:gd name="connsiteX13" fmla="*/ 1059888 w 1973650"/>
                <a:gd name="connsiteY13" fmla="*/ 2468580 h 2468580"/>
                <a:gd name="connsiteX14" fmla="*/ 1496838 w 1973650"/>
                <a:gd name="connsiteY14" fmla="*/ 2468580 h 2468580"/>
                <a:gd name="connsiteX15" fmla="*/ 1499948 w 1973650"/>
                <a:gd name="connsiteY15" fmla="*/ 2068462 h 2468580"/>
                <a:gd name="connsiteX16" fmla="*/ 1572742 w 1973650"/>
                <a:gd name="connsiteY16" fmla="*/ 698761 h 2468580"/>
                <a:gd name="connsiteX17" fmla="*/ 1629809 w 1973650"/>
                <a:gd name="connsiteY17" fmla="*/ 705351 h 2468580"/>
                <a:gd name="connsiteX18" fmla="*/ 1592012 w 1973650"/>
                <a:gd name="connsiteY18" fmla="*/ 1973917 h 2468580"/>
                <a:gd name="connsiteX19" fmla="*/ 1899759 w 1973650"/>
                <a:gd name="connsiteY19" fmla="*/ 1979876 h 2468580"/>
                <a:gd name="connsiteX20" fmla="*/ 1973650 w 1973650"/>
                <a:gd name="connsiteY20" fmla="*/ 480271 h 2468580"/>
                <a:gd name="connsiteX21" fmla="*/ 1382521 w 1973650"/>
                <a:gd name="connsiteY21" fmla="*/ 0 h 24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73650" h="2468580">
                  <a:moveTo>
                    <a:pt x="1382521" y="0"/>
                  </a:moveTo>
                  <a:lnTo>
                    <a:pt x="986825" y="847464"/>
                  </a:lnTo>
                  <a:lnTo>
                    <a:pt x="591129" y="0"/>
                  </a:lnTo>
                  <a:cubicBezTo>
                    <a:pt x="168552" y="10726"/>
                    <a:pt x="7589" y="171611"/>
                    <a:pt x="0" y="480271"/>
                  </a:cubicBezTo>
                  <a:cubicBezTo>
                    <a:pt x="26761" y="932337"/>
                    <a:pt x="47131" y="1526618"/>
                    <a:pt x="73891" y="1979876"/>
                  </a:cubicBezTo>
                  <a:cubicBezTo>
                    <a:pt x="106044" y="2114145"/>
                    <a:pt x="364663" y="2074420"/>
                    <a:pt x="381638" y="1973917"/>
                  </a:cubicBezTo>
                  <a:cubicBezTo>
                    <a:pt x="368258" y="1571506"/>
                    <a:pt x="359369" y="1115955"/>
                    <a:pt x="345989" y="713942"/>
                  </a:cubicBezTo>
                  <a:cubicBezTo>
                    <a:pt x="349685" y="649402"/>
                    <a:pt x="408552" y="659669"/>
                    <a:pt x="405203" y="707350"/>
                  </a:cubicBezTo>
                  <a:cubicBezTo>
                    <a:pt x="427970" y="1141142"/>
                    <a:pt x="450936" y="1634668"/>
                    <a:pt x="473703" y="2068462"/>
                  </a:cubicBezTo>
                  <a:lnTo>
                    <a:pt x="478192" y="2468580"/>
                  </a:lnTo>
                  <a:lnTo>
                    <a:pt x="915088" y="2468580"/>
                  </a:lnTo>
                  <a:lnTo>
                    <a:pt x="949801" y="1955644"/>
                  </a:lnTo>
                  <a:cubicBezTo>
                    <a:pt x="961341" y="1902543"/>
                    <a:pt x="1023082" y="1920495"/>
                    <a:pt x="1023849" y="1955644"/>
                  </a:cubicBezTo>
                  <a:lnTo>
                    <a:pt x="1059888" y="2468580"/>
                  </a:lnTo>
                  <a:lnTo>
                    <a:pt x="1496838" y="2468580"/>
                  </a:lnTo>
                  <a:lnTo>
                    <a:pt x="1499948" y="2068462"/>
                  </a:lnTo>
                  <a:cubicBezTo>
                    <a:pt x="1522714" y="1634668"/>
                    <a:pt x="1549975" y="1132553"/>
                    <a:pt x="1572742" y="698761"/>
                  </a:cubicBezTo>
                  <a:cubicBezTo>
                    <a:pt x="1584426" y="657522"/>
                    <a:pt x="1634371" y="662287"/>
                    <a:pt x="1629809" y="705351"/>
                  </a:cubicBezTo>
                  <a:cubicBezTo>
                    <a:pt x="1616429" y="1107365"/>
                    <a:pt x="1605393" y="1571506"/>
                    <a:pt x="1592012" y="1973917"/>
                  </a:cubicBezTo>
                  <a:cubicBezTo>
                    <a:pt x="1608987" y="2074420"/>
                    <a:pt x="1867607" y="2114145"/>
                    <a:pt x="1899759" y="1979876"/>
                  </a:cubicBezTo>
                  <a:cubicBezTo>
                    <a:pt x="1926520" y="1526618"/>
                    <a:pt x="1946890" y="932337"/>
                    <a:pt x="1973650" y="480271"/>
                  </a:cubicBezTo>
                  <a:cubicBezTo>
                    <a:pt x="1966062" y="171611"/>
                    <a:pt x="1805098" y="10726"/>
                    <a:pt x="13825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20" name="Freeform 95"/>
            <p:cNvSpPr>
              <a:spLocks/>
            </p:cNvSpPr>
            <p:nvPr/>
          </p:nvSpPr>
          <p:spPr bwMode="auto">
            <a:xfrm>
              <a:off x="902906" y="5419670"/>
              <a:ext cx="39959" cy="23758"/>
            </a:xfrm>
            <a:custGeom>
              <a:avLst/>
              <a:gdLst>
                <a:gd name="T0" fmla="*/ 33 w 37"/>
                <a:gd name="T1" fmla="*/ 0 h 22"/>
                <a:gd name="T2" fmla="*/ 37 w 37"/>
                <a:gd name="T3" fmla="*/ 10 h 22"/>
                <a:gd name="T4" fmla="*/ 4 w 37"/>
                <a:gd name="T5" fmla="*/ 22 h 22"/>
                <a:gd name="T6" fmla="*/ 0 w 37"/>
                <a:gd name="T7" fmla="*/ 14 h 22"/>
                <a:gd name="T8" fmla="*/ 1 w 37"/>
                <a:gd name="T9" fmla="*/ 12 h 22"/>
                <a:gd name="T10" fmla="*/ 33 w 37"/>
                <a:gd name="T11" fmla="*/ 0 h 22"/>
                <a:gd name="connsiteX0" fmla="*/ 8919 w 10000"/>
                <a:gd name="connsiteY0" fmla="*/ 0 h 10000"/>
                <a:gd name="connsiteX1" fmla="*/ 10000 w 10000"/>
                <a:gd name="connsiteY1" fmla="*/ 4545 h 10000"/>
                <a:gd name="connsiteX2" fmla="*/ 1081 w 10000"/>
                <a:gd name="connsiteY2" fmla="*/ 10000 h 10000"/>
                <a:gd name="connsiteX3" fmla="*/ 0 w 10000"/>
                <a:gd name="connsiteY3" fmla="*/ 6364 h 10000"/>
                <a:gd name="connsiteX4" fmla="*/ 8919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8919" y="0"/>
                  </a:moveTo>
                  <a:lnTo>
                    <a:pt x="10000" y="4545"/>
                  </a:lnTo>
                  <a:lnTo>
                    <a:pt x="1081" y="10000"/>
                  </a:lnTo>
                  <a:lnTo>
                    <a:pt x="0" y="6364"/>
                  </a:lnTo>
                  <a:lnTo>
                    <a:pt x="89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grpSp>
        <p:nvGrpSpPr>
          <p:cNvPr id="489" name="Gruppo 488"/>
          <p:cNvGrpSpPr/>
          <p:nvPr/>
        </p:nvGrpSpPr>
        <p:grpSpPr>
          <a:xfrm>
            <a:off x="4998374" y="3820821"/>
            <a:ext cx="508206" cy="445480"/>
            <a:chOff x="1739510" y="5115264"/>
            <a:chExt cx="582085" cy="585158"/>
          </a:xfrm>
          <a:solidFill>
            <a:schemeClr val="bg1"/>
          </a:solidFill>
        </p:grpSpPr>
        <p:sp>
          <p:nvSpPr>
            <p:cNvPr id="487" name="Freeform 346"/>
            <p:cNvSpPr/>
            <p:nvPr/>
          </p:nvSpPr>
          <p:spPr>
            <a:xfrm>
              <a:off x="2006774" y="5358947"/>
              <a:ext cx="132250" cy="128990"/>
            </a:xfrm>
            <a:custGeom>
              <a:avLst/>
              <a:gdLst>
                <a:gd name="connsiteX0" fmla="*/ 309256 w 1245735"/>
                <a:gd name="connsiteY0" fmla="*/ 331202 h 1222174"/>
                <a:gd name="connsiteX1" fmla="*/ 252381 w 1245735"/>
                <a:gd name="connsiteY1" fmla="*/ 396182 h 1222174"/>
                <a:gd name="connsiteX2" fmla="*/ 716360 w 1245735"/>
                <a:gd name="connsiteY2" fmla="*/ 879106 h 1222174"/>
                <a:gd name="connsiteX3" fmla="*/ 869125 w 1245735"/>
                <a:gd name="connsiteY3" fmla="*/ 1041995 h 1222174"/>
                <a:gd name="connsiteX4" fmla="*/ 1244846 w 1245735"/>
                <a:gd name="connsiteY4" fmla="*/ 1044377 h 1222174"/>
                <a:gd name="connsiteX5" fmla="*/ 1244846 w 1245735"/>
                <a:gd name="connsiteY5" fmla="*/ 957288 h 1222174"/>
                <a:gd name="connsiteX6" fmla="*/ 906272 w 1245735"/>
                <a:gd name="connsiteY6" fmla="*/ 957288 h 1222174"/>
                <a:gd name="connsiteX7" fmla="*/ 775111 w 1245735"/>
                <a:gd name="connsiteY7" fmla="*/ 816761 h 1222174"/>
                <a:gd name="connsiteX8" fmla="*/ 309256 w 1245735"/>
                <a:gd name="connsiteY8" fmla="*/ 331202 h 1222174"/>
                <a:gd name="connsiteX9" fmla="*/ 0 w 1245735"/>
                <a:gd name="connsiteY9" fmla="*/ 0 h 1222174"/>
                <a:gd name="connsiteX10" fmla="*/ 1245735 w 1245735"/>
                <a:gd name="connsiteY10" fmla="*/ 0 h 1222174"/>
                <a:gd name="connsiteX11" fmla="*/ 1245735 w 1245735"/>
                <a:gd name="connsiteY11" fmla="*/ 1222174 h 1222174"/>
                <a:gd name="connsiteX12" fmla="*/ 904894 w 1245735"/>
                <a:gd name="connsiteY12" fmla="*/ 1222174 h 1222174"/>
                <a:gd name="connsiteX13" fmla="*/ 1380 w 1245735"/>
                <a:gd name="connsiteY13" fmla="*/ 266129 h 1222174"/>
                <a:gd name="connsiteX0" fmla="*/ 309256 w 1245735"/>
                <a:gd name="connsiteY0" fmla="*/ 331202 h 1222174"/>
                <a:gd name="connsiteX1" fmla="*/ 252381 w 1245735"/>
                <a:gd name="connsiteY1" fmla="*/ 396182 h 1222174"/>
                <a:gd name="connsiteX2" fmla="*/ 716360 w 1245735"/>
                <a:gd name="connsiteY2" fmla="*/ 879106 h 1222174"/>
                <a:gd name="connsiteX3" fmla="*/ 869125 w 1245735"/>
                <a:gd name="connsiteY3" fmla="*/ 1041995 h 1222174"/>
                <a:gd name="connsiteX4" fmla="*/ 1244846 w 1245735"/>
                <a:gd name="connsiteY4" fmla="*/ 1044377 h 1222174"/>
                <a:gd name="connsiteX5" fmla="*/ 1244846 w 1245735"/>
                <a:gd name="connsiteY5" fmla="*/ 957288 h 1222174"/>
                <a:gd name="connsiteX6" fmla="*/ 906272 w 1245735"/>
                <a:gd name="connsiteY6" fmla="*/ 957288 h 1222174"/>
                <a:gd name="connsiteX7" fmla="*/ 775111 w 1245735"/>
                <a:gd name="connsiteY7" fmla="*/ 816761 h 1222174"/>
                <a:gd name="connsiteX8" fmla="*/ 309256 w 1245735"/>
                <a:gd name="connsiteY8" fmla="*/ 331202 h 1222174"/>
                <a:gd name="connsiteX9" fmla="*/ 0 w 1245735"/>
                <a:gd name="connsiteY9" fmla="*/ 0 h 1222174"/>
                <a:gd name="connsiteX10" fmla="*/ 1245735 w 1245735"/>
                <a:gd name="connsiteY10" fmla="*/ 0 h 1222174"/>
                <a:gd name="connsiteX11" fmla="*/ 1245735 w 1245735"/>
                <a:gd name="connsiteY11" fmla="*/ 1222174 h 1222174"/>
                <a:gd name="connsiteX12" fmla="*/ 904894 w 1245735"/>
                <a:gd name="connsiteY12" fmla="*/ 1222174 h 1222174"/>
                <a:gd name="connsiteX13" fmla="*/ 1380 w 1245735"/>
                <a:gd name="connsiteY13" fmla="*/ 266129 h 1222174"/>
                <a:gd name="connsiteX14" fmla="*/ 0 w 1245735"/>
                <a:gd name="connsiteY14" fmla="*/ 0 h 1222174"/>
                <a:gd name="connsiteX0" fmla="*/ 309256 w 1245735"/>
                <a:gd name="connsiteY0" fmla="*/ 331202 h 1222174"/>
                <a:gd name="connsiteX1" fmla="*/ 252381 w 1245735"/>
                <a:gd name="connsiteY1" fmla="*/ 396182 h 1222174"/>
                <a:gd name="connsiteX2" fmla="*/ 716360 w 1245735"/>
                <a:gd name="connsiteY2" fmla="*/ 879106 h 1222174"/>
                <a:gd name="connsiteX3" fmla="*/ 869125 w 1245735"/>
                <a:gd name="connsiteY3" fmla="*/ 1041995 h 1222174"/>
                <a:gd name="connsiteX4" fmla="*/ 1244846 w 1245735"/>
                <a:gd name="connsiteY4" fmla="*/ 1044377 h 1222174"/>
                <a:gd name="connsiteX5" fmla="*/ 1244846 w 1245735"/>
                <a:gd name="connsiteY5" fmla="*/ 957288 h 1222174"/>
                <a:gd name="connsiteX6" fmla="*/ 906272 w 1245735"/>
                <a:gd name="connsiteY6" fmla="*/ 957288 h 1222174"/>
                <a:gd name="connsiteX7" fmla="*/ 775111 w 1245735"/>
                <a:gd name="connsiteY7" fmla="*/ 816761 h 1222174"/>
                <a:gd name="connsiteX8" fmla="*/ 309256 w 1245735"/>
                <a:gd name="connsiteY8" fmla="*/ 331202 h 1222174"/>
                <a:gd name="connsiteX9" fmla="*/ 0 w 1245735"/>
                <a:gd name="connsiteY9" fmla="*/ 0 h 1222174"/>
                <a:gd name="connsiteX10" fmla="*/ 1245735 w 1245735"/>
                <a:gd name="connsiteY10" fmla="*/ 0 h 1222174"/>
                <a:gd name="connsiteX11" fmla="*/ 1245735 w 1245735"/>
                <a:gd name="connsiteY11" fmla="*/ 1222174 h 1222174"/>
                <a:gd name="connsiteX12" fmla="*/ 904894 w 1245735"/>
                <a:gd name="connsiteY12" fmla="*/ 1222174 h 1222174"/>
                <a:gd name="connsiteX13" fmla="*/ 1380 w 1245735"/>
                <a:gd name="connsiteY13" fmla="*/ 266129 h 1222174"/>
                <a:gd name="connsiteX14" fmla="*/ 0 w 1245735"/>
                <a:gd name="connsiteY14" fmla="*/ 0 h 1222174"/>
                <a:gd name="connsiteX0" fmla="*/ 309256 w 1245735"/>
                <a:gd name="connsiteY0" fmla="*/ 331202 h 1222174"/>
                <a:gd name="connsiteX1" fmla="*/ 252381 w 1245735"/>
                <a:gd name="connsiteY1" fmla="*/ 396182 h 1222174"/>
                <a:gd name="connsiteX2" fmla="*/ 716360 w 1245735"/>
                <a:gd name="connsiteY2" fmla="*/ 879106 h 1222174"/>
                <a:gd name="connsiteX3" fmla="*/ 869125 w 1245735"/>
                <a:gd name="connsiteY3" fmla="*/ 1041995 h 1222174"/>
                <a:gd name="connsiteX4" fmla="*/ 1244846 w 1245735"/>
                <a:gd name="connsiteY4" fmla="*/ 1044377 h 1222174"/>
                <a:gd name="connsiteX5" fmla="*/ 1244846 w 1245735"/>
                <a:gd name="connsiteY5" fmla="*/ 957288 h 1222174"/>
                <a:gd name="connsiteX6" fmla="*/ 906272 w 1245735"/>
                <a:gd name="connsiteY6" fmla="*/ 957288 h 1222174"/>
                <a:gd name="connsiteX7" fmla="*/ 775111 w 1245735"/>
                <a:gd name="connsiteY7" fmla="*/ 816761 h 1222174"/>
                <a:gd name="connsiteX8" fmla="*/ 309256 w 1245735"/>
                <a:gd name="connsiteY8" fmla="*/ 331202 h 1222174"/>
                <a:gd name="connsiteX9" fmla="*/ 0 w 1245735"/>
                <a:gd name="connsiteY9" fmla="*/ 0 h 1222174"/>
                <a:gd name="connsiteX10" fmla="*/ 1245735 w 1245735"/>
                <a:gd name="connsiteY10" fmla="*/ 0 h 1222174"/>
                <a:gd name="connsiteX11" fmla="*/ 1245735 w 1245735"/>
                <a:gd name="connsiteY11" fmla="*/ 1222174 h 1222174"/>
                <a:gd name="connsiteX12" fmla="*/ 904894 w 1245735"/>
                <a:gd name="connsiteY12" fmla="*/ 1215030 h 1222174"/>
                <a:gd name="connsiteX13" fmla="*/ 1380 w 1245735"/>
                <a:gd name="connsiteY13" fmla="*/ 266129 h 1222174"/>
                <a:gd name="connsiteX14" fmla="*/ 0 w 1245735"/>
                <a:gd name="connsiteY14" fmla="*/ 0 h 1222174"/>
                <a:gd name="connsiteX0" fmla="*/ 309256 w 1245735"/>
                <a:gd name="connsiteY0" fmla="*/ 331202 h 1215031"/>
                <a:gd name="connsiteX1" fmla="*/ 252381 w 1245735"/>
                <a:gd name="connsiteY1" fmla="*/ 396182 h 1215031"/>
                <a:gd name="connsiteX2" fmla="*/ 716360 w 1245735"/>
                <a:gd name="connsiteY2" fmla="*/ 879106 h 1215031"/>
                <a:gd name="connsiteX3" fmla="*/ 869125 w 1245735"/>
                <a:gd name="connsiteY3" fmla="*/ 1041995 h 1215031"/>
                <a:gd name="connsiteX4" fmla="*/ 1244846 w 1245735"/>
                <a:gd name="connsiteY4" fmla="*/ 1044377 h 1215031"/>
                <a:gd name="connsiteX5" fmla="*/ 1244846 w 1245735"/>
                <a:gd name="connsiteY5" fmla="*/ 957288 h 1215031"/>
                <a:gd name="connsiteX6" fmla="*/ 906272 w 1245735"/>
                <a:gd name="connsiteY6" fmla="*/ 957288 h 1215031"/>
                <a:gd name="connsiteX7" fmla="*/ 775111 w 1245735"/>
                <a:gd name="connsiteY7" fmla="*/ 816761 h 1215031"/>
                <a:gd name="connsiteX8" fmla="*/ 309256 w 1245735"/>
                <a:gd name="connsiteY8" fmla="*/ 331202 h 1215031"/>
                <a:gd name="connsiteX9" fmla="*/ 0 w 1245735"/>
                <a:gd name="connsiteY9" fmla="*/ 0 h 1215031"/>
                <a:gd name="connsiteX10" fmla="*/ 1245735 w 1245735"/>
                <a:gd name="connsiteY10" fmla="*/ 0 h 1215031"/>
                <a:gd name="connsiteX11" fmla="*/ 1245735 w 1245735"/>
                <a:gd name="connsiteY11" fmla="*/ 1215031 h 1215031"/>
                <a:gd name="connsiteX12" fmla="*/ 904894 w 1245735"/>
                <a:gd name="connsiteY12" fmla="*/ 1215030 h 1215031"/>
                <a:gd name="connsiteX13" fmla="*/ 1380 w 1245735"/>
                <a:gd name="connsiteY13" fmla="*/ 266129 h 1215031"/>
                <a:gd name="connsiteX14" fmla="*/ 0 w 1245735"/>
                <a:gd name="connsiteY14" fmla="*/ 0 h 121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45735" h="1215031">
                  <a:moveTo>
                    <a:pt x="309256" y="331202"/>
                  </a:moveTo>
                  <a:lnTo>
                    <a:pt x="252381" y="396182"/>
                  </a:lnTo>
                  <a:cubicBezTo>
                    <a:pt x="407153" y="560553"/>
                    <a:pt x="547187" y="708955"/>
                    <a:pt x="716360" y="879106"/>
                  </a:cubicBezTo>
                  <a:cubicBezTo>
                    <a:pt x="769663" y="934196"/>
                    <a:pt x="813441" y="982143"/>
                    <a:pt x="869125" y="1041995"/>
                  </a:cubicBezTo>
                  <a:cubicBezTo>
                    <a:pt x="987221" y="1054696"/>
                    <a:pt x="1119606" y="1043583"/>
                    <a:pt x="1244846" y="1044377"/>
                  </a:cubicBezTo>
                  <a:lnTo>
                    <a:pt x="1244846" y="957288"/>
                  </a:lnTo>
                  <a:cubicBezTo>
                    <a:pt x="1140719" y="955700"/>
                    <a:pt x="1050881" y="958875"/>
                    <a:pt x="906272" y="957288"/>
                  </a:cubicBezTo>
                  <a:cubicBezTo>
                    <a:pt x="859376" y="910445"/>
                    <a:pt x="822007" y="863603"/>
                    <a:pt x="775111" y="816761"/>
                  </a:cubicBezTo>
                  <a:cubicBezTo>
                    <a:pt x="618183" y="647136"/>
                    <a:pt x="458120" y="487398"/>
                    <a:pt x="309256" y="331202"/>
                  </a:cubicBezTo>
                  <a:close/>
                  <a:moveTo>
                    <a:pt x="0" y="0"/>
                  </a:moveTo>
                  <a:lnTo>
                    <a:pt x="1245735" y="0"/>
                  </a:lnTo>
                  <a:lnTo>
                    <a:pt x="1245735" y="1215031"/>
                  </a:lnTo>
                  <a:lnTo>
                    <a:pt x="904894" y="1215030"/>
                  </a:lnTo>
                  <a:lnTo>
                    <a:pt x="1380" y="2661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74" name="Freeform 333"/>
            <p:cNvSpPr/>
            <p:nvPr/>
          </p:nvSpPr>
          <p:spPr>
            <a:xfrm>
              <a:off x="1993597" y="5188098"/>
              <a:ext cx="103597" cy="108762"/>
            </a:xfrm>
            <a:custGeom>
              <a:avLst/>
              <a:gdLst>
                <a:gd name="connsiteX0" fmla="*/ 179739 w 781390"/>
                <a:gd name="connsiteY0" fmla="*/ 0 h 820346"/>
                <a:gd name="connsiteX1" fmla="*/ 600711 w 781390"/>
                <a:gd name="connsiteY1" fmla="*/ 0 h 820346"/>
                <a:gd name="connsiteX2" fmla="*/ 781390 w 781390"/>
                <a:gd name="connsiteY2" fmla="*/ 180679 h 820346"/>
                <a:gd name="connsiteX3" fmla="*/ 781390 w 781390"/>
                <a:gd name="connsiteY3" fmla="*/ 639667 h 820346"/>
                <a:gd name="connsiteX4" fmla="*/ 600711 w 781390"/>
                <a:gd name="connsiteY4" fmla="*/ 820346 h 820346"/>
                <a:gd name="connsiteX5" fmla="*/ 472297 w 781390"/>
                <a:gd name="connsiteY5" fmla="*/ 820346 h 820346"/>
                <a:gd name="connsiteX6" fmla="*/ 520017 w 781390"/>
                <a:gd name="connsiteY6" fmla="*/ 780635 h 820346"/>
                <a:gd name="connsiteX7" fmla="*/ 636731 w 781390"/>
                <a:gd name="connsiteY7" fmla="*/ 496442 h 820346"/>
                <a:gd name="connsiteX8" fmla="*/ 461042 w 781390"/>
                <a:gd name="connsiteY8" fmla="*/ 163172 h 820346"/>
                <a:gd name="connsiteX9" fmla="*/ 425933 w 781390"/>
                <a:gd name="connsiteY9" fmla="*/ 143952 h 820346"/>
                <a:gd name="connsiteX10" fmla="*/ 459201 w 781390"/>
                <a:gd name="connsiteY10" fmla="*/ 117628 h 820346"/>
                <a:gd name="connsiteX11" fmla="*/ 488264 w 781390"/>
                <a:gd name="connsiteY11" fmla="*/ 45391 h 820346"/>
                <a:gd name="connsiteX12" fmla="*/ 323672 w 781390"/>
                <a:gd name="connsiteY12" fmla="*/ 45391 h 820346"/>
                <a:gd name="connsiteX13" fmla="*/ 343721 w 781390"/>
                <a:gd name="connsiteY13" fmla="*/ 97349 h 820346"/>
                <a:gd name="connsiteX14" fmla="*/ 363728 w 781390"/>
                <a:gd name="connsiteY14" fmla="*/ 116841 h 820346"/>
                <a:gd name="connsiteX15" fmla="*/ 318553 w 781390"/>
                <a:gd name="connsiteY15" fmla="*/ 102698 h 820346"/>
                <a:gd name="connsiteX16" fmla="*/ 238244 w 781390"/>
                <a:gd name="connsiteY16" fmla="*/ 94532 h 820346"/>
                <a:gd name="connsiteX17" fmla="*/ 15446 w 781390"/>
                <a:gd name="connsiteY17" fmla="*/ 163172 h 820346"/>
                <a:gd name="connsiteX18" fmla="*/ 0 w 781390"/>
                <a:gd name="connsiteY18" fmla="*/ 176026 h 820346"/>
                <a:gd name="connsiteX19" fmla="*/ 13259 w 781390"/>
                <a:gd name="connsiteY19" fmla="*/ 110351 h 820346"/>
                <a:gd name="connsiteX20" fmla="*/ 179739 w 781390"/>
                <a:gd name="connsiteY20" fmla="*/ 0 h 82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1390" h="820346">
                  <a:moveTo>
                    <a:pt x="179739" y="0"/>
                  </a:moveTo>
                  <a:lnTo>
                    <a:pt x="600711" y="0"/>
                  </a:lnTo>
                  <a:cubicBezTo>
                    <a:pt x="700497" y="0"/>
                    <a:pt x="781390" y="80893"/>
                    <a:pt x="781390" y="180679"/>
                  </a:cubicBezTo>
                  <a:lnTo>
                    <a:pt x="781390" y="639667"/>
                  </a:lnTo>
                  <a:cubicBezTo>
                    <a:pt x="781390" y="739453"/>
                    <a:pt x="700497" y="820346"/>
                    <a:pt x="600711" y="820346"/>
                  </a:cubicBezTo>
                  <a:lnTo>
                    <a:pt x="472297" y="820346"/>
                  </a:lnTo>
                  <a:lnTo>
                    <a:pt x="520017" y="780635"/>
                  </a:lnTo>
                  <a:cubicBezTo>
                    <a:pt x="592129" y="707904"/>
                    <a:pt x="636731" y="607427"/>
                    <a:pt x="636731" y="496442"/>
                  </a:cubicBezTo>
                  <a:cubicBezTo>
                    <a:pt x="636731" y="357712"/>
                    <a:pt x="567040" y="235398"/>
                    <a:pt x="461042" y="163172"/>
                  </a:cubicBezTo>
                  <a:lnTo>
                    <a:pt x="425933" y="143952"/>
                  </a:lnTo>
                  <a:lnTo>
                    <a:pt x="459201" y="117628"/>
                  </a:lnTo>
                  <a:cubicBezTo>
                    <a:pt x="480565" y="93959"/>
                    <a:pt x="495783" y="62915"/>
                    <a:pt x="488264" y="45391"/>
                  </a:cubicBezTo>
                  <a:cubicBezTo>
                    <a:pt x="380700" y="90028"/>
                    <a:pt x="383108" y="59107"/>
                    <a:pt x="323672" y="45391"/>
                  </a:cubicBezTo>
                  <a:cubicBezTo>
                    <a:pt x="325439" y="64144"/>
                    <a:pt x="332122" y="81054"/>
                    <a:pt x="343721" y="97349"/>
                  </a:cubicBezTo>
                  <a:lnTo>
                    <a:pt x="363728" y="116841"/>
                  </a:lnTo>
                  <a:lnTo>
                    <a:pt x="318553" y="102698"/>
                  </a:lnTo>
                  <a:cubicBezTo>
                    <a:pt x="292613" y="97344"/>
                    <a:pt x="265754" y="94532"/>
                    <a:pt x="238244" y="94532"/>
                  </a:cubicBezTo>
                  <a:cubicBezTo>
                    <a:pt x="155715" y="94532"/>
                    <a:pt x="79045" y="119836"/>
                    <a:pt x="15446" y="163172"/>
                  </a:cubicBezTo>
                  <a:lnTo>
                    <a:pt x="0" y="176026"/>
                  </a:lnTo>
                  <a:lnTo>
                    <a:pt x="13259" y="110351"/>
                  </a:lnTo>
                  <a:cubicBezTo>
                    <a:pt x="40687" y="45502"/>
                    <a:pt x="104900" y="0"/>
                    <a:pt x="17973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75" name="Freeform 334"/>
            <p:cNvSpPr/>
            <p:nvPr/>
          </p:nvSpPr>
          <p:spPr>
            <a:xfrm>
              <a:off x="1871512" y="5187895"/>
              <a:ext cx="95386" cy="244820"/>
            </a:xfrm>
            <a:custGeom>
              <a:avLst/>
              <a:gdLst>
                <a:gd name="connsiteX0" fmla="*/ 335061 w 719455"/>
                <a:gd name="connsiteY0" fmla="*/ 164957 h 1846578"/>
                <a:gd name="connsiteX1" fmla="*/ 312915 w 719455"/>
                <a:gd name="connsiteY1" fmla="*/ 448310 h 1846578"/>
                <a:gd name="connsiteX2" fmla="*/ 380187 w 719455"/>
                <a:gd name="connsiteY2" fmla="*/ 541253 h 1846578"/>
                <a:gd name="connsiteX3" fmla="*/ 442476 w 719455"/>
                <a:gd name="connsiteY3" fmla="*/ 433634 h 1846578"/>
                <a:gd name="connsiteX4" fmla="*/ 417283 w 719455"/>
                <a:gd name="connsiteY4" fmla="*/ 174740 h 1846578"/>
                <a:gd name="connsiteX5" fmla="*/ 335061 w 719455"/>
                <a:gd name="connsiteY5" fmla="*/ 164957 h 1846578"/>
                <a:gd name="connsiteX6" fmla="*/ 307656 w 719455"/>
                <a:gd name="connsiteY6" fmla="*/ 59786 h 1846578"/>
                <a:gd name="connsiteX7" fmla="*/ 375732 w 719455"/>
                <a:gd name="connsiteY7" fmla="*/ 167037 h 1846578"/>
                <a:gd name="connsiteX8" fmla="*/ 447182 w 719455"/>
                <a:gd name="connsiteY8" fmla="*/ 62233 h 1846578"/>
                <a:gd name="connsiteX9" fmla="*/ 307656 w 719455"/>
                <a:gd name="connsiteY9" fmla="*/ 59786 h 1846578"/>
                <a:gd name="connsiteX10" fmla="*/ 133726 w 719455"/>
                <a:gd name="connsiteY10" fmla="*/ 0 h 1846578"/>
                <a:gd name="connsiteX11" fmla="*/ 584837 w 719455"/>
                <a:gd name="connsiteY11" fmla="*/ 0 h 1846578"/>
                <a:gd name="connsiteX12" fmla="*/ 719455 w 719455"/>
                <a:gd name="connsiteY12" fmla="*/ 132149 h 1846578"/>
                <a:gd name="connsiteX13" fmla="*/ 719455 w 719455"/>
                <a:gd name="connsiteY13" fmla="*/ 811907 h 1846578"/>
                <a:gd name="connsiteX14" fmla="*/ 564875 w 719455"/>
                <a:gd name="connsiteY14" fmla="*/ 811907 h 1846578"/>
                <a:gd name="connsiteX15" fmla="*/ 564875 w 719455"/>
                <a:gd name="connsiteY15" fmla="*/ 1772638 h 1846578"/>
                <a:gd name="connsiteX16" fmla="*/ 435268 w 719455"/>
                <a:gd name="connsiteY16" fmla="*/ 1761420 h 1846578"/>
                <a:gd name="connsiteX17" fmla="*/ 433605 w 719455"/>
                <a:gd name="connsiteY17" fmla="*/ 1461875 h 1846578"/>
                <a:gd name="connsiteX18" fmla="*/ 433605 w 719455"/>
                <a:gd name="connsiteY18" fmla="*/ 1051938 h 1846578"/>
                <a:gd name="connsiteX19" fmla="*/ 337376 w 719455"/>
                <a:gd name="connsiteY19" fmla="*/ 847889 h 1846578"/>
                <a:gd name="connsiteX20" fmla="*/ 278069 w 719455"/>
                <a:gd name="connsiteY20" fmla="*/ 811907 h 1846578"/>
                <a:gd name="connsiteX21" fmla="*/ 127130 w 719455"/>
                <a:gd name="connsiteY21" fmla="*/ 811907 h 1846578"/>
                <a:gd name="connsiteX22" fmla="*/ 153515 w 719455"/>
                <a:gd name="connsiteY22" fmla="*/ 790281 h 1846578"/>
                <a:gd name="connsiteX23" fmla="*/ 272061 w 719455"/>
                <a:gd name="connsiteY23" fmla="*/ 505965 h 1846578"/>
                <a:gd name="connsiteX24" fmla="*/ 24862 w 719455"/>
                <a:gd name="connsiteY24" fmla="*/ 135480 h 1846578"/>
                <a:gd name="connsiteX25" fmla="*/ 0 w 719455"/>
                <a:gd name="connsiteY25" fmla="*/ 127813 h 1846578"/>
                <a:gd name="connsiteX26" fmla="*/ 9687 w 719455"/>
                <a:gd name="connsiteY26" fmla="*/ 80711 h 1846578"/>
                <a:gd name="connsiteX27" fmla="*/ 133726 w 719455"/>
                <a:gd name="connsiteY27" fmla="*/ 0 h 184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19455" h="1846578">
                  <a:moveTo>
                    <a:pt x="335061" y="164957"/>
                  </a:moveTo>
                  <a:lnTo>
                    <a:pt x="312915" y="448310"/>
                  </a:lnTo>
                  <a:lnTo>
                    <a:pt x="380187" y="541253"/>
                  </a:lnTo>
                  <a:lnTo>
                    <a:pt x="442476" y="433634"/>
                  </a:lnTo>
                  <a:lnTo>
                    <a:pt x="417283" y="174740"/>
                  </a:lnTo>
                  <a:cubicBezTo>
                    <a:pt x="387383" y="194306"/>
                    <a:pt x="364959" y="216321"/>
                    <a:pt x="335061" y="164957"/>
                  </a:cubicBezTo>
                  <a:close/>
                  <a:moveTo>
                    <a:pt x="307656" y="59786"/>
                  </a:moveTo>
                  <a:cubicBezTo>
                    <a:pt x="275534" y="49879"/>
                    <a:pt x="320650" y="142700"/>
                    <a:pt x="375732" y="167037"/>
                  </a:cubicBezTo>
                  <a:cubicBezTo>
                    <a:pt x="421142" y="146777"/>
                    <a:pt x="476518" y="82493"/>
                    <a:pt x="447182" y="62233"/>
                  </a:cubicBezTo>
                  <a:cubicBezTo>
                    <a:pt x="349181" y="98107"/>
                    <a:pt x="368283" y="77723"/>
                    <a:pt x="307656" y="59786"/>
                  </a:cubicBezTo>
                  <a:close/>
                  <a:moveTo>
                    <a:pt x="133726" y="0"/>
                  </a:moveTo>
                  <a:lnTo>
                    <a:pt x="584837" y="0"/>
                  </a:lnTo>
                  <a:cubicBezTo>
                    <a:pt x="659184" y="0"/>
                    <a:pt x="719455" y="59166"/>
                    <a:pt x="719455" y="132149"/>
                  </a:cubicBezTo>
                  <a:lnTo>
                    <a:pt x="719455" y="811907"/>
                  </a:lnTo>
                  <a:lnTo>
                    <a:pt x="564875" y="811907"/>
                  </a:lnTo>
                  <a:lnTo>
                    <a:pt x="564875" y="1772638"/>
                  </a:lnTo>
                  <a:cubicBezTo>
                    <a:pt x="570706" y="1856209"/>
                    <a:pt x="443430" y="1889414"/>
                    <a:pt x="435268" y="1761420"/>
                  </a:cubicBezTo>
                  <a:cubicBezTo>
                    <a:pt x="431771" y="1676444"/>
                    <a:pt x="433120" y="1586980"/>
                    <a:pt x="433605" y="1461875"/>
                  </a:cubicBezTo>
                  <a:lnTo>
                    <a:pt x="433605" y="1051938"/>
                  </a:lnTo>
                  <a:cubicBezTo>
                    <a:pt x="433605" y="969790"/>
                    <a:pt x="396145" y="896390"/>
                    <a:pt x="337376" y="847889"/>
                  </a:cubicBezTo>
                  <a:lnTo>
                    <a:pt x="278069" y="811907"/>
                  </a:lnTo>
                  <a:lnTo>
                    <a:pt x="127130" y="811907"/>
                  </a:lnTo>
                  <a:lnTo>
                    <a:pt x="153515" y="790281"/>
                  </a:lnTo>
                  <a:cubicBezTo>
                    <a:pt x="226759" y="717518"/>
                    <a:pt x="272061" y="616997"/>
                    <a:pt x="272061" y="505965"/>
                  </a:cubicBezTo>
                  <a:cubicBezTo>
                    <a:pt x="272061" y="339417"/>
                    <a:pt x="170131" y="196519"/>
                    <a:pt x="24862" y="135480"/>
                  </a:cubicBezTo>
                  <a:lnTo>
                    <a:pt x="0" y="127813"/>
                  </a:lnTo>
                  <a:lnTo>
                    <a:pt x="9687" y="80711"/>
                  </a:lnTo>
                  <a:cubicBezTo>
                    <a:pt x="30123" y="33281"/>
                    <a:pt x="77966" y="0"/>
                    <a:pt x="13372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76" name="Freeform 335"/>
            <p:cNvSpPr/>
            <p:nvPr/>
          </p:nvSpPr>
          <p:spPr>
            <a:xfrm>
              <a:off x="1739510" y="5188128"/>
              <a:ext cx="95426" cy="247706"/>
            </a:xfrm>
            <a:custGeom>
              <a:avLst/>
              <a:gdLst>
                <a:gd name="connsiteX0" fmla="*/ 335953 w 719761"/>
                <a:gd name="connsiteY0" fmla="*/ 164957 h 1868344"/>
                <a:gd name="connsiteX1" fmla="*/ 313807 w 719761"/>
                <a:gd name="connsiteY1" fmla="*/ 448310 h 1868344"/>
                <a:gd name="connsiteX2" fmla="*/ 381079 w 719761"/>
                <a:gd name="connsiteY2" fmla="*/ 541253 h 1868344"/>
                <a:gd name="connsiteX3" fmla="*/ 443368 w 719761"/>
                <a:gd name="connsiteY3" fmla="*/ 433634 h 1868344"/>
                <a:gd name="connsiteX4" fmla="*/ 418175 w 719761"/>
                <a:gd name="connsiteY4" fmla="*/ 174740 h 1868344"/>
                <a:gd name="connsiteX5" fmla="*/ 335953 w 719761"/>
                <a:gd name="connsiteY5" fmla="*/ 164957 h 1868344"/>
                <a:gd name="connsiteX6" fmla="*/ 308548 w 719761"/>
                <a:gd name="connsiteY6" fmla="*/ 59786 h 1868344"/>
                <a:gd name="connsiteX7" fmla="*/ 376624 w 719761"/>
                <a:gd name="connsiteY7" fmla="*/ 167037 h 1868344"/>
                <a:gd name="connsiteX8" fmla="*/ 448074 w 719761"/>
                <a:gd name="connsiteY8" fmla="*/ 62233 h 1868344"/>
                <a:gd name="connsiteX9" fmla="*/ 308548 w 719761"/>
                <a:gd name="connsiteY9" fmla="*/ 59786 h 1868344"/>
                <a:gd name="connsiteX10" fmla="*/ 134618 w 719761"/>
                <a:gd name="connsiteY10" fmla="*/ 0 h 1868344"/>
                <a:gd name="connsiteX11" fmla="*/ 585729 w 719761"/>
                <a:gd name="connsiteY11" fmla="*/ 0 h 1868344"/>
                <a:gd name="connsiteX12" fmla="*/ 709768 w 719761"/>
                <a:gd name="connsiteY12" fmla="*/ 80711 h 1868344"/>
                <a:gd name="connsiteX13" fmla="*/ 719761 w 719761"/>
                <a:gd name="connsiteY13" fmla="*/ 129302 h 1868344"/>
                <a:gd name="connsiteX14" fmla="*/ 705411 w 719761"/>
                <a:gd name="connsiteY14" fmla="*/ 133727 h 1868344"/>
                <a:gd name="connsiteX15" fmla="*/ 458212 w 719761"/>
                <a:gd name="connsiteY15" fmla="*/ 504212 h 1868344"/>
                <a:gd name="connsiteX16" fmla="*/ 576759 w 719761"/>
                <a:gd name="connsiteY16" fmla="*/ 788528 h 1868344"/>
                <a:gd name="connsiteX17" fmla="*/ 605282 w 719761"/>
                <a:gd name="connsiteY17" fmla="*/ 811907 h 1868344"/>
                <a:gd name="connsiteX18" fmla="*/ 428227 w 719761"/>
                <a:gd name="connsiteY18" fmla="*/ 811907 h 1868344"/>
                <a:gd name="connsiteX19" fmla="*/ 371809 w 719761"/>
                <a:gd name="connsiteY19" fmla="*/ 846136 h 1868344"/>
                <a:gd name="connsiteX20" fmla="*/ 275580 w 719761"/>
                <a:gd name="connsiteY20" fmla="*/ 1050185 h 1868344"/>
                <a:gd name="connsiteX21" fmla="*/ 275580 w 719761"/>
                <a:gd name="connsiteY21" fmla="*/ 1460122 h 1868344"/>
                <a:gd name="connsiteX22" fmla="*/ 278761 w 719761"/>
                <a:gd name="connsiteY22" fmla="*/ 1791672 h 1868344"/>
                <a:gd name="connsiteX23" fmla="*/ 158523 w 719761"/>
                <a:gd name="connsiteY23" fmla="*/ 1760860 h 1868344"/>
                <a:gd name="connsiteX24" fmla="*/ 163019 w 719761"/>
                <a:gd name="connsiteY24" fmla="*/ 811907 h 1868344"/>
                <a:gd name="connsiteX25" fmla="*/ 0 w 719761"/>
                <a:gd name="connsiteY25" fmla="*/ 811907 h 1868344"/>
                <a:gd name="connsiteX26" fmla="*/ 0 w 719761"/>
                <a:gd name="connsiteY26" fmla="*/ 132149 h 1868344"/>
                <a:gd name="connsiteX27" fmla="*/ 134618 w 719761"/>
                <a:gd name="connsiteY27" fmla="*/ 0 h 18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19761" h="1868344">
                  <a:moveTo>
                    <a:pt x="335953" y="164957"/>
                  </a:moveTo>
                  <a:lnTo>
                    <a:pt x="313807" y="448310"/>
                  </a:lnTo>
                  <a:lnTo>
                    <a:pt x="381079" y="541253"/>
                  </a:lnTo>
                  <a:lnTo>
                    <a:pt x="443368" y="433634"/>
                  </a:lnTo>
                  <a:lnTo>
                    <a:pt x="418175" y="174740"/>
                  </a:lnTo>
                  <a:cubicBezTo>
                    <a:pt x="388275" y="194306"/>
                    <a:pt x="365851" y="216321"/>
                    <a:pt x="335953" y="164957"/>
                  </a:cubicBezTo>
                  <a:close/>
                  <a:moveTo>
                    <a:pt x="308548" y="59786"/>
                  </a:moveTo>
                  <a:cubicBezTo>
                    <a:pt x="276426" y="49879"/>
                    <a:pt x="321542" y="142700"/>
                    <a:pt x="376624" y="167037"/>
                  </a:cubicBezTo>
                  <a:cubicBezTo>
                    <a:pt x="422034" y="146777"/>
                    <a:pt x="477410" y="82493"/>
                    <a:pt x="448074" y="62233"/>
                  </a:cubicBezTo>
                  <a:cubicBezTo>
                    <a:pt x="350073" y="98107"/>
                    <a:pt x="369175" y="77723"/>
                    <a:pt x="308548" y="59786"/>
                  </a:cubicBezTo>
                  <a:close/>
                  <a:moveTo>
                    <a:pt x="134618" y="0"/>
                  </a:moveTo>
                  <a:lnTo>
                    <a:pt x="585729" y="0"/>
                  </a:lnTo>
                  <a:cubicBezTo>
                    <a:pt x="641489" y="0"/>
                    <a:pt x="689332" y="33281"/>
                    <a:pt x="709768" y="80711"/>
                  </a:cubicBezTo>
                  <a:lnTo>
                    <a:pt x="719761" y="129302"/>
                  </a:lnTo>
                  <a:lnTo>
                    <a:pt x="705411" y="133727"/>
                  </a:lnTo>
                  <a:cubicBezTo>
                    <a:pt x="560143" y="194766"/>
                    <a:pt x="458212" y="337664"/>
                    <a:pt x="458212" y="504212"/>
                  </a:cubicBezTo>
                  <a:cubicBezTo>
                    <a:pt x="458212" y="615244"/>
                    <a:pt x="503515" y="715765"/>
                    <a:pt x="576759" y="788528"/>
                  </a:cubicBezTo>
                  <a:lnTo>
                    <a:pt x="605282" y="811907"/>
                  </a:lnTo>
                  <a:lnTo>
                    <a:pt x="428227" y="811907"/>
                  </a:lnTo>
                  <a:lnTo>
                    <a:pt x="371809" y="846136"/>
                  </a:lnTo>
                  <a:cubicBezTo>
                    <a:pt x="313040" y="894637"/>
                    <a:pt x="275580" y="968037"/>
                    <a:pt x="275580" y="1050185"/>
                  </a:cubicBezTo>
                  <a:lnTo>
                    <a:pt x="275580" y="1460122"/>
                  </a:lnTo>
                  <a:cubicBezTo>
                    <a:pt x="276110" y="1583703"/>
                    <a:pt x="279982" y="1727833"/>
                    <a:pt x="278761" y="1791672"/>
                  </a:cubicBezTo>
                  <a:cubicBezTo>
                    <a:pt x="282112" y="1860083"/>
                    <a:pt x="159513" y="1935970"/>
                    <a:pt x="158523" y="1760860"/>
                  </a:cubicBezTo>
                  <a:lnTo>
                    <a:pt x="163019" y="811907"/>
                  </a:lnTo>
                  <a:lnTo>
                    <a:pt x="0" y="811907"/>
                  </a:lnTo>
                  <a:lnTo>
                    <a:pt x="0" y="132149"/>
                  </a:lnTo>
                  <a:cubicBezTo>
                    <a:pt x="0" y="59166"/>
                    <a:pt x="60271" y="0"/>
                    <a:pt x="13461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77" name="Freeform 336"/>
            <p:cNvSpPr/>
            <p:nvPr/>
          </p:nvSpPr>
          <p:spPr>
            <a:xfrm>
              <a:off x="2153846" y="5275475"/>
              <a:ext cx="167749" cy="424947"/>
            </a:xfrm>
            <a:custGeom>
              <a:avLst/>
              <a:gdLst>
                <a:gd name="connsiteX0" fmla="*/ 481836 w 1563566"/>
                <a:gd name="connsiteY0" fmla="*/ 0 h 3982480"/>
                <a:gd name="connsiteX1" fmla="*/ 1550877 w 1563566"/>
                <a:gd name="connsiteY1" fmla="*/ 504264 h 3982480"/>
                <a:gd name="connsiteX2" fmla="*/ 1563566 w 1563566"/>
                <a:gd name="connsiteY2" fmla="*/ 2097957 h 3982480"/>
                <a:gd name="connsiteX3" fmla="*/ 1319765 w 1563566"/>
                <a:gd name="connsiteY3" fmla="*/ 2097957 h 3982480"/>
                <a:gd name="connsiteX4" fmla="*/ 1319765 w 1563566"/>
                <a:gd name="connsiteY4" fmla="*/ 2251614 h 3982480"/>
                <a:gd name="connsiteX5" fmla="*/ 1319765 w 1563566"/>
                <a:gd name="connsiteY5" fmla="*/ 3980229 h 3982480"/>
                <a:gd name="connsiteX6" fmla="*/ 1033438 w 1563566"/>
                <a:gd name="connsiteY6" fmla="*/ 3980229 h 3982480"/>
                <a:gd name="connsiteX7" fmla="*/ 1033438 w 1563566"/>
                <a:gd name="connsiteY7" fmla="*/ 2251614 h 3982480"/>
                <a:gd name="connsiteX8" fmla="*/ 898694 w 1563566"/>
                <a:gd name="connsiteY8" fmla="*/ 2251614 h 3982480"/>
                <a:gd name="connsiteX9" fmla="*/ 898694 w 1563566"/>
                <a:gd name="connsiteY9" fmla="*/ 3982480 h 3982480"/>
                <a:gd name="connsiteX10" fmla="*/ 340640 w 1563566"/>
                <a:gd name="connsiteY10" fmla="*/ 3982480 h 3982480"/>
                <a:gd name="connsiteX11" fmla="*/ 340640 w 1563566"/>
                <a:gd name="connsiteY11" fmla="*/ 2251614 h 3982480"/>
                <a:gd name="connsiteX12" fmla="*/ 340640 w 1563566"/>
                <a:gd name="connsiteY12" fmla="*/ 2097957 h 3982480"/>
                <a:gd name="connsiteX13" fmla="*/ 70 w 1563566"/>
                <a:gd name="connsiteY13" fmla="*/ 2097957 h 3982480"/>
                <a:gd name="connsiteX14" fmla="*/ 4465 w 1563566"/>
                <a:gd name="connsiteY14" fmla="*/ 316006 h 3982480"/>
                <a:gd name="connsiteX15" fmla="*/ 481836 w 1563566"/>
                <a:gd name="connsiteY15" fmla="*/ 0 h 3982480"/>
                <a:gd name="connsiteX0" fmla="*/ 481836 w 1563566"/>
                <a:gd name="connsiteY0" fmla="*/ 0 h 3982480"/>
                <a:gd name="connsiteX1" fmla="*/ 1562379 w 1563566"/>
                <a:gd name="connsiteY1" fmla="*/ 527268 h 3982480"/>
                <a:gd name="connsiteX2" fmla="*/ 1563566 w 1563566"/>
                <a:gd name="connsiteY2" fmla="*/ 2097957 h 3982480"/>
                <a:gd name="connsiteX3" fmla="*/ 1319765 w 1563566"/>
                <a:gd name="connsiteY3" fmla="*/ 2097957 h 3982480"/>
                <a:gd name="connsiteX4" fmla="*/ 1319765 w 1563566"/>
                <a:gd name="connsiteY4" fmla="*/ 2251614 h 3982480"/>
                <a:gd name="connsiteX5" fmla="*/ 1319765 w 1563566"/>
                <a:gd name="connsiteY5" fmla="*/ 3980229 h 3982480"/>
                <a:gd name="connsiteX6" fmla="*/ 1033438 w 1563566"/>
                <a:gd name="connsiteY6" fmla="*/ 3980229 h 3982480"/>
                <a:gd name="connsiteX7" fmla="*/ 1033438 w 1563566"/>
                <a:gd name="connsiteY7" fmla="*/ 2251614 h 3982480"/>
                <a:gd name="connsiteX8" fmla="*/ 898694 w 1563566"/>
                <a:gd name="connsiteY8" fmla="*/ 2251614 h 3982480"/>
                <a:gd name="connsiteX9" fmla="*/ 898694 w 1563566"/>
                <a:gd name="connsiteY9" fmla="*/ 3982480 h 3982480"/>
                <a:gd name="connsiteX10" fmla="*/ 340640 w 1563566"/>
                <a:gd name="connsiteY10" fmla="*/ 3982480 h 3982480"/>
                <a:gd name="connsiteX11" fmla="*/ 340640 w 1563566"/>
                <a:gd name="connsiteY11" fmla="*/ 2251614 h 3982480"/>
                <a:gd name="connsiteX12" fmla="*/ 340640 w 1563566"/>
                <a:gd name="connsiteY12" fmla="*/ 2097957 h 3982480"/>
                <a:gd name="connsiteX13" fmla="*/ 70 w 1563566"/>
                <a:gd name="connsiteY13" fmla="*/ 2097957 h 3982480"/>
                <a:gd name="connsiteX14" fmla="*/ 4465 w 1563566"/>
                <a:gd name="connsiteY14" fmla="*/ 316006 h 3982480"/>
                <a:gd name="connsiteX15" fmla="*/ 481836 w 1563566"/>
                <a:gd name="connsiteY15" fmla="*/ 0 h 3982480"/>
                <a:gd name="connsiteX0" fmla="*/ 481836 w 1575068"/>
                <a:gd name="connsiteY0" fmla="*/ 0 h 3982480"/>
                <a:gd name="connsiteX1" fmla="*/ 1562379 w 1575068"/>
                <a:gd name="connsiteY1" fmla="*/ 527268 h 3982480"/>
                <a:gd name="connsiteX2" fmla="*/ 1575068 w 1575068"/>
                <a:gd name="connsiteY2" fmla="*/ 2097957 h 3982480"/>
                <a:gd name="connsiteX3" fmla="*/ 1319765 w 1575068"/>
                <a:gd name="connsiteY3" fmla="*/ 2097957 h 3982480"/>
                <a:gd name="connsiteX4" fmla="*/ 1319765 w 1575068"/>
                <a:gd name="connsiteY4" fmla="*/ 2251614 h 3982480"/>
                <a:gd name="connsiteX5" fmla="*/ 1319765 w 1575068"/>
                <a:gd name="connsiteY5" fmla="*/ 3980229 h 3982480"/>
                <a:gd name="connsiteX6" fmla="*/ 1033438 w 1575068"/>
                <a:gd name="connsiteY6" fmla="*/ 3980229 h 3982480"/>
                <a:gd name="connsiteX7" fmla="*/ 1033438 w 1575068"/>
                <a:gd name="connsiteY7" fmla="*/ 2251614 h 3982480"/>
                <a:gd name="connsiteX8" fmla="*/ 898694 w 1575068"/>
                <a:gd name="connsiteY8" fmla="*/ 2251614 h 3982480"/>
                <a:gd name="connsiteX9" fmla="*/ 898694 w 1575068"/>
                <a:gd name="connsiteY9" fmla="*/ 3982480 h 3982480"/>
                <a:gd name="connsiteX10" fmla="*/ 340640 w 1575068"/>
                <a:gd name="connsiteY10" fmla="*/ 3982480 h 3982480"/>
                <a:gd name="connsiteX11" fmla="*/ 340640 w 1575068"/>
                <a:gd name="connsiteY11" fmla="*/ 2251614 h 3982480"/>
                <a:gd name="connsiteX12" fmla="*/ 340640 w 1575068"/>
                <a:gd name="connsiteY12" fmla="*/ 2097957 h 3982480"/>
                <a:gd name="connsiteX13" fmla="*/ 70 w 1575068"/>
                <a:gd name="connsiteY13" fmla="*/ 2097957 h 3982480"/>
                <a:gd name="connsiteX14" fmla="*/ 4465 w 1575068"/>
                <a:gd name="connsiteY14" fmla="*/ 316006 h 3982480"/>
                <a:gd name="connsiteX15" fmla="*/ 481836 w 1575068"/>
                <a:gd name="connsiteY15" fmla="*/ 0 h 3982480"/>
                <a:gd name="connsiteX0" fmla="*/ 481836 w 1575068"/>
                <a:gd name="connsiteY0" fmla="*/ 0 h 3982480"/>
                <a:gd name="connsiteX1" fmla="*/ 1573881 w 1575068"/>
                <a:gd name="connsiteY1" fmla="*/ 521517 h 3982480"/>
                <a:gd name="connsiteX2" fmla="*/ 1575068 w 1575068"/>
                <a:gd name="connsiteY2" fmla="*/ 2097957 h 3982480"/>
                <a:gd name="connsiteX3" fmla="*/ 1319765 w 1575068"/>
                <a:gd name="connsiteY3" fmla="*/ 2097957 h 3982480"/>
                <a:gd name="connsiteX4" fmla="*/ 1319765 w 1575068"/>
                <a:gd name="connsiteY4" fmla="*/ 2251614 h 3982480"/>
                <a:gd name="connsiteX5" fmla="*/ 1319765 w 1575068"/>
                <a:gd name="connsiteY5" fmla="*/ 3980229 h 3982480"/>
                <a:gd name="connsiteX6" fmla="*/ 1033438 w 1575068"/>
                <a:gd name="connsiteY6" fmla="*/ 3980229 h 3982480"/>
                <a:gd name="connsiteX7" fmla="*/ 1033438 w 1575068"/>
                <a:gd name="connsiteY7" fmla="*/ 2251614 h 3982480"/>
                <a:gd name="connsiteX8" fmla="*/ 898694 w 1575068"/>
                <a:gd name="connsiteY8" fmla="*/ 2251614 h 3982480"/>
                <a:gd name="connsiteX9" fmla="*/ 898694 w 1575068"/>
                <a:gd name="connsiteY9" fmla="*/ 3982480 h 3982480"/>
                <a:gd name="connsiteX10" fmla="*/ 340640 w 1575068"/>
                <a:gd name="connsiteY10" fmla="*/ 3982480 h 3982480"/>
                <a:gd name="connsiteX11" fmla="*/ 340640 w 1575068"/>
                <a:gd name="connsiteY11" fmla="*/ 2251614 h 3982480"/>
                <a:gd name="connsiteX12" fmla="*/ 340640 w 1575068"/>
                <a:gd name="connsiteY12" fmla="*/ 2097957 h 3982480"/>
                <a:gd name="connsiteX13" fmla="*/ 70 w 1575068"/>
                <a:gd name="connsiteY13" fmla="*/ 2097957 h 3982480"/>
                <a:gd name="connsiteX14" fmla="*/ 4465 w 1575068"/>
                <a:gd name="connsiteY14" fmla="*/ 316006 h 3982480"/>
                <a:gd name="connsiteX15" fmla="*/ 481836 w 1575068"/>
                <a:gd name="connsiteY15" fmla="*/ 0 h 3982480"/>
                <a:gd name="connsiteX0" fmla="*/ 481836 w 1575068"/>
                <a:gd name="connsiteY0" fmla="*/ 0 h 3982480"/>
                <a:gd name="connsiteX1" fmla="*/ 1573881 w 1575068"/>
                <a:gd name="connsiteY1" fmla="*/ 521517 h 3982480"/>
                <a:gd name="connsiteX2" fmla="*/ 1575068 w 1575068"/>
                <a:gd name="connsiteY2" fmla="*/ 2097957 h 3982480"/>
                <a:gd name="connsiteX3" fmla="*/ 1319765 w 1575068"/>
                <a:gd name="connsiteY3" fmla="*/ 2097957 h 3982480"/>
                <a:gd name="connsiteX4" fmla="*/ 1319765 w 1575068"/>
                <a:gd name="connsiteY4" fmla="*/ 2251614 h 3982480"/>
                <a:gd name="connsiteX5" fmla="*/ 1319765 w 1575068"/>
                <a:gd name="connsiteY5" fmla="*/ 3980229 h 3982480"/>
                <a:gd name="connsiteX6" fmla="*/ 1033438 w 1575068"/>
                <a:gd name="connsiteY6" fmla="*/ 3980229 h 3982480"/>
                <a:gd name="connsiteX7" fmla="*/ 1033438 w 1575068"/>
                <a:gd name="connsiteY7" fmla="*/ 2251614 h 3982480"/>
                <a:gd name="connsiteX8" fmla="*/ 759776 w 1575068"/>
                <a:gd name="connsiteY8" fmla="*/ 2264240 h 3982480"/>
                <a:gd name="connsiteX9" fmla="*/ 898694 w 1575068"/>
                <a:gd name="connsiteY9" fmla="*/ 3982480 h 3982480"/>
                <a:gd name="connsiteX10" fmla="*/ 340640 w 1575068"/>
                <a:gd name="connsiteY10" fmla="*/ 3982480 h 3982480"/>
                <a:gd name="connsiteX11" fmla="*/ 340640 w 1575068"/>
                <a:gd name="connsiteY11" fmla="*/ 2251614 h 3982480"/>
                <a:gd name="connsiteX12" fmla="*/ 340640 w 1575068"/>
                <a:gd name="connsiteY12" fmla="*/ 2097957 h 3982480"/>
                <a:gd name="connsiteX13" fmla="*/ 70 w 1575068"/>
                <a:gd name="connsiteY13" fmla="*/ 2097957 h 3982480"/>
                <a:gd name="connsiteX14" fmla="*/ 4465 w 1575068"/>
                <a:gd name="connsiteY14" fmla="*/ 316006 h 3982480"/>
                <a:gd name="connsiteX15" fmla="*/ 481836 w 1575068"/>
                <a:gd name="connsiteY15" fmla="*/ 0 h 3982480"/>
                <a:gd name="connsiteX0" fmla="*/ 481836 w 1575068"/>
                <a:gd name="connsiteY0" fmla="*/ 0 h 3982480"/>
                <a:gd name="connsiteX1" fmla="*/ 1573881 w 1575068"/>
                <a:gd name="connsiteY1" fmla="*/ 521517 h 3982480"/>
                <a:gd name="connsiteX2" fmla="*/ 1575068 w 1575068"/>
                <a:gd name="connsiteY2" fmla="*/ 2097957 h 3982480"/>
                <a:gd name="connsiteX3" fmla="*/ 1319765 w 1575068"/>
                <a:gd name="connsiteY3" fmla="*/ 2097957 h 3982480"/>
                <a:gd name="connsiteX4" fmla="*/ 1319765 w 1575068"/>
                <a:gd name="connsiteY4" fmla="*/ 2251614 h 3982480"/>
                <a:gd name="connsiteX5" fmla="*/ 1319765 w 1575068"/>
                <a:gd name="connsiteY5" fmla="*/ 3980229 h 3982480"/>
                <a:gd name="connsiteX6" fmla="*/ 1033438 w 1575068"/>
                <a:gd name="connsiteY6" fmla="*/ 3980229 h 3982480"/>
                <a:gd name="connsiteX7" fmla="*/ 1033438 w 1575068"/>
                <a:gd name="connsiteY7" fmla="*/ 2251614 h 3982480"/>
                <a:gd name="connsiteX8" fmla="*/ 759776 w 1575068"/>
                <a:gd name="connsiteY8" fmla="*/ 2264240 h 3982480"/>
                <a:gd name="connsiteX9" fmla="*/ 772403 w 1575068"/>
                <a:gd name="connsiteY9" fmla="*/ 3969852 h 3982480"/>
                <a:gd name="connsiteX10" fmla="*/ 340640 w 1575068"/>
                <a:gd name="connsiteY10" fmla="*/ 3982480 h 3982480"/>
                <a:gd name="connsiteX11" fmla="*/ 340640 w 1575068"/>
                <a:gd name="connsiteY11" fmla="*/ 2251614 h 3982480"/>
                <a:gd name="connsiteX12" fmla="*/ 340640 w 1575068"/>
                <a:gd name="connsiteY12" fmla="*/ 2097957 h 3982480"/>
                <a:gd name="connsiteX13" fmla="*/ 70 w 1575068"/>
                <a:gd name="connsiteY13" fmla="*/ 2097957 h 3982480"/>
                <a:gd name="connsiteX14" fmla="*/ 4465 w 1575068"/>
                <a:gd name="connsiteY14" fmla="*/ 316006 h 3982480"/>
                <a:gd name="connsiteX15" fmla="*/ 481836 w 1575068"/>
                <a:gd name="connsiteY15" fmla="*/ 0 h 3982480"/>
                <a:gd name="connsiteX0" fmla="*/ 481836 w 1575068"/>
                <a:gd name="connsiteY0" fmla="*/ 0 h 3982480"/>
                <a:gd name="connsiteX1" fmla="*/ 1573881 w 1575068"/>
                <a:gd name="connsiteY1" fmla="*/ 521517 h 3982480"/>
                <a:gd name="connsiteX2" fmla="*/ 1575068 w 1575068"/>
                <a:gd name="connsiteY2" fmla="*/ 2097957 h 3982480"/>
                <a:gd name="connsiteX3" fmla="*/ 1319765 w 1575068"/>
                <a:gd name="connsiteY3" fmla="*/ 2097957 h 3982480"/>
                <a:gd name="connsiteX4" fmla="*/ 1319765 w 1575068"/>
                <a:gd name="connsiteY4" fmla="*/ 2251614 h 3982480"/>
                <a:gd name="connsiteX5" fmla="*/ 1319765 w 1575068"/>
                <a:gd name="connsiteY5" fmla="*/ 3980229 h 3982480"/>
                <a:gd name="connsiteX6" fmla="*/ 1033438 w 1575068"/>
                <a:gd name="connsiteY6" fmla="*/ 3980229 h 3982480"/>
                <a:gd name="connsiteX7" fmla="*/ 1033438 w 1575068"/>
                <a:gd name="connsiteY7" fmla="*/ 2251614 h 3982480"/>
                <a:gd name="connsiteX8" fmla="*/ 759776 w 1575068"/>
                <a:gd name="connsiteY8" fmla="*/ 2264240 h 3982480"/>
                <a:gd name="connsiteX9" fmla="*/ 759776 w 1575068"/>
                <a:gd name="connsiteY9" fmla="*/ 3969852 h 3982480"/>
                <a:gd name="connsiteX10" fmla="*/ 340640 w 1575068"/>
                <a:gd name="connsiteY10" fmla="*/ 3982480 h 3982480"/>
                <a:gd name="connsiteX11" fmla="*/ 340640 w 1575068"/>
                <a:gd name="connsiteY11" fmla="*/ 2251614 h 3982480"/>
                <a:gd name="connsiteX12" fmla="*/ 340640 w 1575068"/>
                <a:gd name="connsiteY12" fmla="*/ 2097957 h 3982480"/>
                <a:gd name="connsiteX13" fmla="*/ 70 w 1575068"/>
                <a:gd name="connsiteY13" fmla="*/ 2097957 h 3982480"/>
                <a:gd name="connsiteX14" fmla="*/ 4465 w 1575068"/>
                <a:gd name="connsiteY14" fmla="*/ 316006 h 3982480"/>
                <a:gd name="connsiteX15" fmla="*/ 481836 w 1575068"/>
                <a:gd name="connsiteY15" fmla="*/ 0 h 3982480"/>
                <a:gd name="connsiteX0" fmla="*/ 481836 w 1575068"/>
                <a:gd name="connsiteY0" fmla="*/ 0 h 3980231"/>
                <a:gd name="connsiteX1" fmla="*/ 1573881 w 1575068"/>
                <a:gd name="connsiteY1" fmla="*/ 521517 h 3980231"/>
                <a:gd name="connsiteX2" fmla="*/ 1575068 w 1575068"/>
                <a:gd name="connsiteY2" fmla="*/ 2097957 h 3980231"/>
                <a:gd name="connsiteX3" fmla="*/ 1319765 w 1575068"/>
                <a:gd name="connsiteY3" fmla="*/ 2097957 h 3980231"/>
                <a:gd name="connsiteX4" fmla="*/ 1319765 w 1575068"/>
                <a:gd name="connsiteY4" fmla="*/ 2251614 h 3980231"/>
                <a:gd name="connsiteX5" fmla="*/ 1319765 w 1575068"/>
                <a:gd name="connsiteY5" fmla="*/ 3980229 h 3980231"/>
                <a:gd name="connsiteX6" fmla="*/ 1033438 w 1575068"/>
                <a:gd name="connsiteY6" fmla="*/ 3980229 h 3980231"/>
                <a:gd name="connsiteX7" fmla="*/ 1033438 w 1575068"/>
                <a:gd name="connsiteY7" fmla="*/ 2251614 h 3980231"/>
                <a:gd name="connsiteX8" fmla="*/ 759776 w 1575068"/>
                <a:gd name="connsiteY8" fmla="*/ 2264240 h 3980231"/>
                <a:gd name="connsiteX9" fmla="*/ 759776 w 1575068"/>
                <a:gd name="connsiteY9" fmla="*/ 3969852 h 3980231"/>
                <a:gd name="connsiteX10" fmla="*/ 328015 w 1575068"/>
                <a:gd name="connsiteY10" fmla="*/ 3969847 h 3980231"/>
                <a:gd name="connsiteX11" fmla="*/ 340640 w 1575068"/>
                <a:gd name="connsiteY11" fmla="*/ 2251614 h 3980231"/>
                <a:gd name="connsiteX12" fmla="*/ 340640 w 1575068"/>
                <a:gd name="connsiteY12" fmla="*/ 2097957 h 3980231"/>
                <a:gd name="connsiteX13" fmla="*/ 70 w 1575068"/>
                <a:gd name="connsiteY13" fmla="*/ 2097957 h 3980231"/>
                <a:gd name="connsiteX14" fmla="*/ 4465 w 1575068"/>
                <a:gd name="connsiteY14" fmla="*/ 316006 h 3980231"/>
                <a:gd name="connsiteX15" fmla="*/ 481836 w 1575068"/>
                <a:gd name="connsiteY15" fmla="*/ 0 h 3980231"/>
                <a:gd name="connsiteX0" fmla="*/ 481836 w 1575068"/>
                <a:gd name="connsiteY0" fmla="*/ 0 h 3980231"/>
                <a:gd name="connsiteX1" fmla="*/ 1573881 w 1575068"/>
                <a:gd name="connsiteY1" fmla="*/ 521517 h 3980231"/>
                <a:gd name="connsiteX2" fmla="*/ 1575068 w 1575068"/>
                <a:gd name="connsiteY2" fmla="*/ 2097957 h 3980231"/>
                <a:gd name="connsiteX3" fmla="*/ 1319765 w 1575068"/>
                <a:gd name="connsiteY3" fmla="*/ 2097957 h 3980231"/>
                <a:gd name="connsiteX4" fmla="*/ 1319765 w 1575068"/>
                <a:gd name="connsiteY4" fmla="*/ 2251614 h 3980231"/>
                <a:gd name="connsiteX5" fmla="*/ 1319765 w 1575068"/>
                <a:gd name="connsiteY5" fmla="*/ 3980229 h 3980231"/>
                <a:gd name="connsiteX6" fmla="*/ 1033438 w 1575068"/>
                <a:gd name="connsiteY6" fmla="*/ 3980229 h 3980231"/>
                <a:gd name="connsiteX7" fmla="*/ 1033438 w 1575068"/>
                <a:gd name="connsiteY7" fmla="*/ 2251614 h 3980231"/>
                <a:gd name="connsiteX8" fmla="*/ 759776 w 1575068"/>
                <a:gd name="connsiteY8" fmla="*/ 2264240 h 3980231"/>
                <a:gd name="connsiteX9" fmla="*/ 759776 w 1575068"/>
                <a:gd name="connsiteY9" fmla="*/ 3969852 h 3980231"/>
                <a:gd name="connsiteX10" fmla="*/ 353270 w 1575068"/>
                <a:gd name="connsiteY10" fmla="*/ 3969847 h 3980231"/>
                <a:gd name="connsiteX11" fmla="*/ 340640 w 1575068"/>
                <a:gd name="connsiteY11" fmla="*/ 2251614 h 3980231"/>
                <a:gd name="connsiteX12" fmla="*/ 340640 w 1575068"/>
                <a:gd name="connsiteY12" fmla="*/ 2097957 h 3980231"/>
                <a:gd name="connsiteX13" fmla="*/ 70 w 1575068"/>
                <a:gd name="connsiteY13" fmla="*/ 2097957 h 3980231"/>
                <a:gd name="connsiteX14" fmla="*/ 4465 w 1575068"/>
                <a:gd name="connsiteY14" fmla="*/ 316006 h 3980231"/>
                <a:gd name="connsiteX15" fmla="*/ 481836 w 1575068"/>
                <a:gd name="connsiteY15" fmla="*/ 0 h 3980231"/>
                <a:gd name="connsiteX0" fmla="*/ 481836 w 1575068"/>
                <a:gd name="connsiteY0" fmla="*/ 0 h 3980231"/>
                <a:gd name="connsiteX1" fmla="*/ 1573881 w 1575068"/>
                <a:gd name="connsiteY1" fmla="*/ 521517 h 3980231"/>
                <a:gd name="connsiteX2" fmla="*/ 1575068 w 1575068"/>
                <a:gd name="connsiteY2" fmla="*/ 2097957 h 3980231"/>
                <a:gd name="connsiteX3" fmla="*/ 1319765 w 1575068"/>
                <a:gd name="connsiteY3" fmla="*/ 2097957 h 3980231"/>
                <a:gd name="connsiteX4" fmla="*/ 1319765 w 1575068"/>
                <a:gd name="connsiteY4" fmla="*/ 2251614 h 3980231"/>
                <a:gd name="connsiteX5" fmla="*/ 1319765 w 1575068"/>
                <a:gd name="connsiteY5" fmla="*/ 3980229 h 3980231"/>
                <a:gd name="connsiteX6" fmla="*/ 1033438 w 1575068"/>
                <a:gd name="connsiteY6" fmla="*/ 3980229 h 3980231"/>
                <a:gd name="connsiteX7" fmla="*/ 1033438 w 1575068"/>
                <a:gd name="connsiteY7" fmla="*/ 2251614 h 3980231"/>
                <a:gd name="connsiteX8" fmla="*/ 759776 w 1575068"/>
                <a:gd name="connsiteY8" fmla="*/ 2264240 h 3980231"/>
                <a:gd name="connsiteX9" fmla="*/ 759776 w 1575068"/>
                <a:gd name="connsiteY9" fmla="*/ 3969852 h 3980231"/>
                <a:gd name="connsiteX10" fmla="*/ 315382 w 1575068"/>
                <a:gd name="connsiteY10" fmla="*/ 3906698 h 3980231"/>
                <a:gd name="connsiteX11" fmla="*/ 340640 w 1575068"/>
                <a:gd name="connsiteY11" fmla="*/ 2251614 h 3980231"/>
                <a:gd name="connsiteX12" fmla="*/ 340640 w 1575068"/>
                <a:gd name="connsiteY12" fmla="*/ 2097957 h 3980231"/>
                <a:gd name="connsiteX13" fmla="*/ 70 w 1575068"/>
                <a:gd name="connsiteY13" fmla="*/ 2097957 h 3980231"/>
                <a:gd name="connsiteX14" fmla="*/ 4465 w 1575068"/>
                <a:gd name="connsiteY14" fmla="*/ 316006 h 3980231"/>
                <a:gd name="connsiteX15" fmla="*/ 481836 w 1575068"/>
                <a:gd name="connsiteY15" fmla="*/ 0 h 3980231"/>
                <a:gd name="connsiteX0" fmla="*/ 481836 w 1575068"/>
                <a:gd name="connsiteY0" fmla="*/ 0 h 3982469"/>
                <a:gd name="connsiteX1" fmla="*/ 1573881 w 1575068"/>
                <a:gd name="connsiteY1" fmla="*/ 521517 h 3982469"/>
                <a:gd name="connsiteX2" fmla="*/ 1575068 w 1575068"/>
                <a:gd name="connsiteY2" fmla="*/ 2097957 h 3982469"/>
                <a:gd name="connsiteX3" fmla="*/ 1319765 w 1575068"/>
                <a:gd name="connsiteY3" fmla="*/ 2097957 h 3982469"/>
                <a:gd name="connsiteX4" fmla="*/ 1319765 w 1575068"/>
                <a:gd name="connsiteY4" fmla="*/ 2251614 h 3982469"/>
                <a:gd name="connsiteX5" fmla="*/ 1319765 w 1575068"/>
                <a:gd name="connsiteY5" fmla="*/ 3980229 h 3982469"/>
                <a:gd name="connsiteX6" fmla="*/ 1033438 w 1575068"/>
                <a:gd name="connsiteY6" fmla="*/ 3980229 h 3982469"/>
                <a:gd name="connsiteX7" fmla="*/ 1033438 w 1575068"/>
                <a:gd name="connsiteY7" fmla="*/ 2251614 h 3982469"/>
                <a:gd name="connsiteX8" fmla="*/ 759776 w 1575068"/>
                <a:gd name="connsiteY8" fmla="*/ 2264240 h 3982469"/>
                <a:gd name="connsiteX9" fmla="*/ 759776 w 1575068"/>
                <a:gd name="connsiteY9" fmla="*/ 3969852 h 3982469"/>
                <a:gd name="connsiteX10" fmla="*/ 315382 w 1575068"/>
                <a:gd name="connsiteY10" fmla="*/ 3982469 h 3982469"/>
                <a:gd name="connsiteX11" fmla="*/ 340640 w 1575068"/>
                <a:gd name="connsiteY11" fmla="*/ 2251614 h 3982469"/>
                <a:gd name="connsiteX12" fmla="*/ 340640 w 1575068"/>
                <a:gd name="connsiteY12" fmla="*/ 2097957 h 3982469"/>
                <a:gd name="connsiteX13" fmla="*/ 70 w 1575068"/>
                <a:gd name="connsiteY13" fmla="*/ 2097957 h 3982469"/>
                <a:gd name="connsiteX14" fmla="*/ 4465 w 1575068"/>
                <a:gd name="connsiteY14" fmla="*/ 316006 h 3982469"/>
                <a:gd name="connsiteX15" fmla="*/ 481836 w 1575068"/>
                <a:gd name="connsiteY15" fmla="*/ 0 h 3982469"/>
                <a:gd name="connsiteX0" fmla="*/ 481836 w 1575068"/>
                <a:gd name="connsiteY0" fmla="*/ 0 h 3982469"/>
                <a:gd name="connsiteX1" fmla="*/ 1573881 w 1575068"/>
                <a:gd name="connsiteY1" fmla="*/ 521517 h 3982469"/>
                <a:gd name="connsiteX2" fmla="*/ 1575068 w 1575068"/>
                <a:gd name="connsiteY2" fmla="*/ 2097957 h 3982469"/>
                <a:gd name="connsiteX3" fmla="*/ 1319765 w 1575068"/>
                <a:gd name="connsiteY3" fmla="*/ 2097957 h 3982469"/>
                <a:gd name="connsiteX4" fmla="*/ 1319765 w 1575068"/>
                <a:gd name="connsiteY4" fmla="*/ 2251614 h 3982469"/>
                <a:gd name="connsiteX5" fmla="*/ 1319765 w 1575068"/>
                <a:gd name="connsiteY5" fmla="*/ 3980229 h 3982469"/>
                <a:gd name="connsiteX6" fmla="*/ 1033438 w 1575068"/>
                <a:gd name="connsiteY6" fmla="*/ 3980229 h 3982469"/>
                <a:gd name="connsiteX7" fmla="*/ 1033438 w 1575068"/>
                <a:gd name="connsiteY7" fmla="*/ 2251614 h 3982469"/>
                <a:gd name="connsiteX8" fmla="*/ 759776 w 1575068"/>
                <a:gd name="connsiteY8" fmla="*/ 2264240 h 3982469"/>
                <a:gd name="connsiteX9" fmla="*/ 759776 w 1575068"/>
                <a:gd name="connsiteY9" fmla="*/ 3969852 h 3982469"/>
                <a:gd name="connsiteX10" fmla="*/ 315382 w 1575068"/>
                <a:gd name="connsiteY10" fmla="*/ 3982469 h 3982469"/>
                <a:gd name="connsiteX11" fmla="*/ 340640 w 1575068"/>
                <a:gd name="connsiteY11" fmla="*/ 2251614 h 3982469"/>
                <a:gd name="connsiteX12" fmla="*/ 340640 w 1575068"/>
                <a:gd name="connsiteY12" fmla="*/ 2097957 h 3982469"/>
                <a:gd name="connsiteX13" fmla="*/ 70 w 1575068"/>
                <a:gd name="connsiteY13" fmla="*/ 2097957 h 3982469"/>
                <a:gd name="connsiteX14" fmla="*/ 4465 w 1575068"/>
                <a:gd name="connsiteY14" fmla="*/ 316006 h 3982469"/>
                <a:gd name="connsiteX15" fmla="*/ 481836 w 1575068"/>
                <a:gd name="connsiteY15" fmla="*/ 0 h 3982469"/>
                <a:gd name="connsiteX0" fmla="*/ 481836 w 1575068"/>
                <a:gd name="connsiteY0" fmla="*/ 0 h 3982469"/>
                <a:gd name="connsiteX1" fmla="*/ 1573881 w 1575068"/>
                <a:gd name="connsiteY1" fmla="*/ 521517 h 3982469"/>
                <a:gd name="connsiteX2" fmla="*/ 1575068 w 1575068"/>
                <a:gd name="connsiteY2" fmla="*/ 2097957 h 3982469"/>
                <a:gd name="connsiteX3" fmla="*/ 1319765 w 1575068"/>
                <a:gd name="connsiteY3" fmla="*/ 2097957 h 3982469"/>
                <a:gd name="connsiteX4" fmla="*/ 1319765 w 1575068"/>
                <a:gd name="connsiteY4" fmla="*/ 2251614 h 3982469"/>
                <a:gd name="connsiteX5" fmla="*/ 1319765 w 1575068"/>
                <a:gd name="connsiteY5" fmla="*/ 3980229 h 3982469"/>
                <a:gd name="connsiteX6" fmla="*/ 1033438 w 1575068"/>
                <a:gd name="connsiteY6" fmla="*/ 3980229 h 3982469"/>
                <a:gd name="connsiteX7" fmla="*/ 1033438 w 1575068"/>
                <a:gd name="connsiteY7" fmla="*/ 2251614 h 3982469"/>
                <a:gd name="connsiteX8" fmla="*/ 759776 w 1575068"/>
                <a:gd name="connsiteY8" fmla="*/ 2264240 h 3982469"/>
                <a:gd name="connsiteX9" fmla="*/ 759776 w 1575068"/>
                <a:gd name="connsiteY9" fmla="*/ 3969852 h 3982469"/>
                <a:gd name="connsiteX10" fmla="*/ 315382 w 1575068"/>
                <a:gd name="connsiteY10" fmla="*/ 3982469 h 3982469"/>
                <a:gd name="connsiteX11" fmla="*/ 340640 w 1575068"/>
                <a:gd name="connsiteY11" fmla="*/ 2097957 h 3982469"/>
                <a:gd name="connsiteX12" fmla="*/ 70 w 1575068"/>
                <a:gd name="connsiteY12" fmla="*/ 2097957 h 3982469"/>
                <a:gd name="connsiteX13" fmla="*/ 4465 w 1575068"/>
                <a:gd name="connsiteY13" fmla="*/ 316006 h 3982469"/>
                <a:gd name="connsiteX14" fmla="*/ 481836 w 1575068"/>
                <a:gd name="connsiteY14" fmla="*/ 0 h 3982469"/>
                <a:gd name="connsiteX0" fmla="*/ 481836 w 1575068"/>
                <a:gd name="connsiteY0" fmla="*/ 0 h 3980231"/>
                <a:gd name="connsiteX1" fmla="*/ 1573881 w 1575068"/>
                <a:gd name="connsiteY1" fmla="*/ 521517 h 3980231"/>
                <a:gd name="connsiteX2" fmla="*/ 1575068 w 1575068"/>
                <a:gd name="connsiteY2" fmla="*/ 2097957 h 3980231"/>
                <a:gd name="connsiteX3" fmla="*/ 1319765 w 1575068"/>
                <a:gd name="connsiteY3" fmla="*/ 2097957 h 3980231"/>
                <a:gd name="connsiteX4" fmla="*/ 1319765 w 1575068"/>
                <a:gd name="connsiteY4" fmla="*/ 2251614 h 3980231"/>
                <a:gd name="connsiteX5" fmla="*/ 1319765 w 1575068"/>
                <a:gd name="connsiteY5" fmla="*/ 3980229 h 3980231"/>
                <a:gd name="connsiteX6" fmla="*/ 1033438 w 1575068"/>
                <a:gd name="connsiteY6" fmla="*/ 3980229 h 3980231"/>
                <a:gd name="connsiteX7" fmla="*/ 1033438 w 1575068"/>
                <a:gd name="connsiteY7" fmla="*/ 2251614 h 3980231"/>
                <a:gd name="connsiteX8" fmla="*/ 759776 w 1575068"/>
                <a:gd name="connsiteY8" fmla="*/ 2264240 h 3980231"/>
                <a:gd name="connsiteX9" fmla="*/ 759776 w 1575068"/>
                <a:gd name="connsiteY9" fmla="*/ 3969852 h 3980231"/>
                <a:gd name="connsiteX10" fmla="*/ 378525 w 1575068"/>
                <a:gd name="connsiteY10" fmla="*/ 3944586 h 3980231"/>
                <a:gd name="connsiteX11" fmla="*/ 340640 w 1575068"/>
                <a:gd name="connsiteY11" fmla="*/ 2097957 h 3980231"/>
                <a:gd name="connsiteX12" fmla="*/ 70 w 1575068"/>
                <a:gd name="connsiteY12" fmla="*/ 2097957 h 3980231"/>
                <a:gd name="connsiteX13" fmla="*/ 4465 w 1575068"/>
                <a:gd name="connsiteY13" fmla="*/ 316006 h 3980231"/>
                <a:gd name="connsiteX14" fmla="*/ 481836 w 1575068"/>
                <a:gd name="connsiteY14" fmla="*/ 0 h 3980231"/>
                <a:gd name="connsiteX0" fmla="*/ 481836 w 1575068"/>
                <a:gd name="connsiteY0" fmla="*/ 0 h 3980231"/>
                <a:gd name="connsiteX1" fmla="*/ 1573881 w 1575068"/>
                <a:gd name="connsiteY1" fmla="*/ 521517 h 3980231"/>
                <a:gd name="connsiteX2" fmla="*/ 1575068 w 1575068"/>
                <a:gd name="connsiteY2" fmla="*/ 2097957 h 3980231"/>
                <a:gd name="connsiteX3" fmla="*/ 1319765 w 1575068"/>
                <a:gd name="connsiteY3" fmla="*/ 2097957 h 3980231"/>
                <a:gd name="connsiteX4" fmla="*/ 1319765 w 1575068"/>
                <a:gd name="connsiteY4" fmla="*/ 2251614 h 3980231"/>
                <a:gd name="connsiteX5" fmla="*/ 1319765 w 1575068"/>
                <a:gd name="connsiteY5" fmla="*/ 3980229 h 3980231"/>
                <a:gd name="connsiteX6" fmla="*/ 1033438 w 1575068"/>
                <a:gd name="connsiteY6" fmla="*/ 3980229 h 3980231"/>
                <a:gd name="connsiteX7" fmla="*/ 1033438 w 1575068"/>
                <a:gd name="connsiteY7" fmla="*/ 2251614 h 3980231"/>
                <a:gd name="connsiteX8" fmla="*/ 759776 w 1575068"/>
                <a:gd name="connsiteY8" fmla="*/ 2264240 h 3980231"/>
                <a:gd name="connsiteX9" fmla="*/ 759776 w 1575068"/>
                <a:gd name="connsiteY9" fmla="*/ 3969852 h 3980231"/>
                <a:gd name="connsiteX10" fmla="*/ 378525 w 1575068"/>
                <a:gd name="connsiteY10" fmla="*/ 3944586 h 3980231"/>
                <a:gd name="connsiteX11" fmla="*/ 340640 w 1575068"/>
                <a:gd name="connsiteY11" fmla="*/ 2097957 h 3980231"/>
                <a:gd name="connsiteX12" fmla="*/ 70 w 1575068"/>
                <a:gd name="connsiteY12" fmla="*/ 2097957 h 3980231"/>
                <a:gd name="connsiteX13" fmla="*/ 4465 w 1575068"/>
                <a:gd name="connsiteY13" fmla="*/ 316006 h 3980231"/>
                <a:gd name="connsiteX14" fmla="*/ 481836 w 1575068"/>
                <a:gd name="connsiteY14" fmla="*/ 0 h 3980231"/>
                <a:gd name="connsiteX0" fmla="*/ 481836 w 1575068"/>
                <a:gd name="connsiteY0" fmla="*/ 0 h 3980231"/>
                <a:gd name="connsiteX1" fmla="*/ 1573881 w 1575068"/>
                <a:gd name="connsiteY1" fmla="*/ 521517 h 3980231"/>
                <a:gd name="connsiteX2" fmla="*/ 1575068 w 1575068"/>
                <a:gd name="connsiteY2" fmla="*/ 2097957 h 3980231"/>
                <a:gd name="connsiteX3" fmla="*/ 1319765 w 1575068"/>
                <a:gd name="connsiteY3" fmla="*/ 2097957 h 3980231"/>
                <a:gd name="connsiteX4" fmla="*/ 1319765 w 1575068"/>
                <a:gd name="connsiteY4" fmla="*/ 2251614 h 3980231"/>
                <a:gd name="connsiteX5" fmla="*/ 1319765 w 1575068"/>
                <a:gd name="connsiteY5" fmla="*/ 3980229 h 3980231"/>
                <a:gd name="connsiteX6" fmla="*/ 1033438 w 1575068"/>
                <a:gd name="connsiteY6" fmla="*/ 3980229 h 3980231"/>
                <a:gd name="connsiteX7" fmla="*/ 1033438 w 1575068"/>
                <a:gd name="connsiteY7" fmla="*/ 2251614 h 3980231"/>
                <a:gd name="connsiteX8" fmla="*/ 759776 w 1575068"/>
                <a:gd name="connsiteY8" fmla="*/ 2264240 h 3980231"/>
                <a:gd name="connsiteX9" fmla="*/ 759776 w 1575068"/>
                <a:gd name="connsiteY9" fmla="*/ 3969852 h 3980231"/>
                <a:gd name="connsiteX10" fmla="*/ 378525 w 1575068"/>
                <a:gd name="connsiteY10" fmla="*/ 3944586 h 3980231"/>
                <a:gd name="connsiteX11" fmla="*/ 340640 w 1575068"/>
                <a:gd name="connsiteY11" fmla="*/ 2097957 h 3980231"/>
                <a:gd name="connsiteX12" fmla="*/ 70 w 1575068"/>
                <a:gd name="connsiteY12" fmla="*/ 2097957 h 3980231"/>
                <a:gd name="connsiteX13" fmla="*/ 4465 w 1575068"/>
                <a:gd name="connsiteY13" fmla="*/ 316006 h 3980231"/>
                <a:gd name="connsiteX14" fmla="*/ 481836 w 1575068"/>
                <a:gd name="connsiteY14" fmla="*/ 0 h 3980231"/>
                <a:gd name="connsiteX0" fmla="*/ 481836 w 1575068"/>
                <a:gd name="connsiteY0" fmla="*/ 0 h 3980231"/>
                <a:gd name="connsiteX1" fmla="*/ 1573881 w 1575068"/>
                <a:gd name="connsiteY1" fmla="*/ 521517 h 3980231"/>
                <a:gd name="connsiteX2" fmla="*/ 1575068 w 1575068"/>
                <a:gd name="connsiteY2" fmla="*/ 2097957 h 3980231"/>
                <a:gd name="connsiteX3" fmla="*/ 1319765 w 1575068"/>
                <a:gd name="connsiteY3" fmla="*/ 2097957 h 3980231"/>
                <a:gd name="connsiteX4" fmla="*/ 1319765 w 1575068"/>
                <a:gd name="connsiteY4" fmla="*/ 2251614 h 3980231"/>
                <a:gd name="connsiteX5" fmla="*/ 1319765 w 1575068"/>
                <a:gd name="connsiteY5" fmla="*/ 3980229 h 3980231"/>
                <a:gd name="connsiteX6" fmla="*/ 1033438 w 1575068"/>
                <a:gd name="connsiteY6" fmla="*/ 3980229 h 3980231"/>
                <a:gd name="connsiteX7" fmla="*/ 1033438 w 1575068"/>
                <a:gd name="connsiteY7" fmla="*/ 2251614 h 3980231"/>
                <a:gd name="connsiteX8" fmla="*/ 759776 w 1575068"/>
                <a:gd name="connsiteY8" fmla="*/ 2264240 h 3980231"/>
                <a:gd name="connsiteX9" fmla="*/ 759776 w 1575068"/>
                <a:gd name="connsiteY9" fmla="*/ 3969852 h 3980231"/>
                <a:gd name="connsiteX10" fmla="*/ 365897 w 1575068"/>
                <a:gd name="connsiteY10" fmla="*/ 3944586 h 3980231"/>
                <a:gd name="connsiteX11" fmla="*/ 340640 w 1575068"/>
                <a:gd name="connsiteY11" fmla="*/ 2097957 h 3980231"/>
                <a:gd name="connsiteX12" fmla="*/ 70 w 1575068"/>
                <a:gd name="connsiteY12" fmla="*/ 2097957 h 3980231"/>
                <a:gd name="connsiteX13" fmla="*/ 4465 w 1575068"/>
                <a:gd name="connsiteY13" fmla="*/ 316006 h 3980231"/>
                <a:gd name="connsiteX14" fmla="*/ 481836 w 1575068"/>
                <a:gd name="connsiteY14" fmla="*/ 0 h 3980231"/>
                <a:gd name="connsiteX0" fmla="*/ 481836 w 1575068"/>
                <a:gd name="connsiteY0" fmla="*/ 0 h 3980231"/>
                <a:gd name="connsiteX1" fmla="*/ 1573881 w 1575068"/>
                <a:gd name="connsiteY1" fmla="*/ 521517 h 3980231"/>
                <a:gd name="connsiteX2" fmla="*/ 1575068 w 1575068"/>
                <a:gd name="connsiteY2" fmla="*/ 2097957 h 3980231"/>
                <a:gd name="connsiteX3" fmla="*/ 1319765 w 1575068"/>
                <a:gd name="connsiteY3" fmla="*/ 2097957 h 3980231"/>
                <a:gd name="connsiteX4" fmla="*/ 1319765 w 1575068"/>
                <a:gd name="connsiteY4" fmla="*/ 2251614 h 3980231"/>
                <a:gd name="connsiteX5" fmla="*/ 1319765 w 1575068"/>
                <a:gd name="connsiteY5" fmla="*/ 3980229 h 3980231"/>
                <a:gd name="connsiteX6" fmla="*/ 1033438 w 1575068"/>
                <a:gd name="connsiteY6" fmla="*/ 3980229 h 3980231"/>
                <a:gd name="connsiteX7" fmla="*/ 1033438 w 1575068"/>
                <a:gd name="connsiteY7" fmla="*/ 2251614 h 3980231"/>
                <a:gd name="connsiteX8" fmla="*/ 759776 w 1575068"/>
                <a:gd name="connsiteY8" fmla="*/ 2264240 h 3980231"/>
                <a:gd name="connsiteX9" fmla="*/ 759776 w 1575068"/>
                <a:gd name="connsiteY9" fmla="*/ 3969852 h 3980231"/>
                <a:gd name="connsiteX10" fmla="*/ 365897 w 1575068"/>
                <a:gd name="connsiteY10" fmla="*/ 3944586 h 3980231"/>
                <a:gd name="connsiteX11" fmla="*/ 340640 w 1575068"/>
                <a:gd name="connsiteY11" fmla="*/ 2097957 h 3980231"/>
                <a:gd name="connsiteX12" fmla="*/ 70 w 1575068"/>
                <a:gd name="connsiteY12" fmla="*/ 2097957 h 3980231"/>
                <a:gd name="connsiteX13" fmla="*/ 4465 w 1575068"/>
                <a:gd name="connsiteY13" fmla="*/ 316006 h 3980231"/>
                <a:gd name="connsiteX14" fmla="*/ 481836 w 1575068"/>
                <a:gd name="connsiteY14" fmla="*/ 0 h 3980231"/>
                <a:gd name="connsiteX0" fmla="*/ 481836 w 1575068"/>
                <a:gd name="connsiteY0" fmla="*/ 0 h 3980231"/>
                <a:gd name="connsiteX1" fmla="*/ 1573881 w 1575068"/>
                <a:gd name="connsiteY1" fmla="*/ 521517 h 3980231"/>
                <a:gd name="connsiteX2" fmla="*/ 1575068 w 1575068"/>
                <a:gd name="connsiteY2" fmla="*/ 2097957 h 3980231"/>
                <a:gd name="connsiteX3" fmla="*/ 1319765 w 1575068"/>
                <a:gd name="connsiteY3" fmla="*/ 2097957 h 3980231"/>
                <a:gd name="connsiteX4" fmla="*/ 1319765 w 1575068"/>
                <a:gd name="connsiteY4" fmla="*/ 2251614 h 3980231"/>
                <a:gd name="connsiteX5" fmla="*/ 1319765 w 1575068"/>
                <a:gd name="connsiteY5" fmla="*/ 3980229 h 3980231"/>
                <a:gd name="connsiteX6" fmla="*/ 1033438 w 1575068"/>
                <a:gd name="connsiteY6" fmla="*/ 3980229 h 3980231"/>
                <a:gd name="connsiteX7" fmla="*/ 1033438 w 1575068"/>
                <a:gd name="connsiteY7" fmla="*/ 2251614 h 3980231"/>
                <a:gd name="connsiteX8" fmla="*/ 759776 w 1575068"/>
                <a:gd name="connsiteY8" fmla="*/ 2264240 h 3980231"/>
                <a:gd name="connsiteX9" fmla="*/ 759776 w 1575068"/>
                <a:gd name="connsiteY9" fmla="*/ 3969852 h 3980231"/>
                <a:gd name="connsiteX10" fmla="*/ 340637 w 1575068"/>
                <a:gd name="connsiteY10" fmla="*/ 3957214 h 3980231"/>
                <a:gd name="connsiteX11" fmla="*/ 340640 w 1575068"/>
                <a:gd name="connsiteY11" fmla="*/ 2097957 h 3980231"/>
                <a:gd name="connsiteX12" fmla="*/ 70 w 1575068"/>
                <a:gd name="connsiteY12" fmla="*/ 2097957 h 3980231"/>
                <a:gd name="connsiteX13" fmla="*/ 4465 w 1575068"/>
                <a:gd name="connsiteY13" fmla="*/ 316006 h 3980231"/>
                <a:gd name="connsiteX14" fmla="*/ 481836 w 1575068"/>
                <a:gd name="connsiteY14" fmla="*/ 0 h 3980231"/>
                <a:gd name="connsiteX0" fmla="*/ 481836 w 1575068"/>
                <a:gd name="connsiteY0" fmla="*/ 0 h 3980231"/>
                <a:gd name="connsiteX1" fmla="*/ 1573881 w 1575068"/>
                <a:gd name="connsiteY1" fmla="*/ 521517 h 3980231"/>
                <a:gd name="connsiteX2" fmla="*/ 1575068 w 1575068"/>
                <a:gd name="connsiteY2" fmla="*/ 2097957 h 3980231"/>
                <a:gd name="connsiteX3" fmla="*/ 1319765 w 1575068"/>
                <a:gd name="connsiteY3" fmla="*/ 2097957 h 3980231"/>
                <a:gd name="connsiteX4" fmla="*/ 1319765 w 1575068"/>
                <a:gd name="connsiteY4" fmla="*/ 2251614 h 3980231"/>
                <a:gd name="connsiteX5" fmla="*/ 1319765 w 1575068"/>
                <a:gd name="connsiteY5" fmla="*/ 3980229 h 3980231"/>
                <a:gd name="connsiteX6" fmla="*/ 1033438 w 1575068"/>
                <a:gd name="connsiteY6" fmla="*/ 3980229 h 3980231"/>
                <a:gd name="connsiteX7" fmla="*/ 1033438 w 1575068"/>
                <a:gd name="connsiteY7" fmla="*/ 2251614 h 3980231"/>
                <a:gd name="connsiteX8" fmla="*/ 759776 w 1575068"/>
                <a:gd name="connsiteY8" fmla="*/ 2264240 h 3980231"/>
                <a:gd name="connsiteX9" fmla="*/ 759776 w 1575068"/>
                <a:gd name="connsiteY9" fmla="*/ 3969852 h 3980231"/>
                <a:gd name="connsiteX10" fmla="*/ 340637 w 1575068"/>
                <a:gd name="connsiteY10" fmla="*/ 3957214 h 3980231"/>
                <a:gd name="connsiteX11" fmla="*/ 340640 w 1575068"/>
                <a:gd name="connsiteY11" fmla="*/ 2097957 h 3980231"/>
                <a:gd name="connsiteX12" fmla="*/ 70 w 1575068"/>
                <a:gd name="connsiteY12" fmla="*/ 2097957 h 3980231"/>
                <a:gd name="connsiteX13" fmla="*/ 4465 w 1575068"/>
                <a:gd name="connsiteY13" fmla="*/ 316006 h 3980231"/>
                <a:gd name="connsiteX14" fmla="*/ 481836 w 1575068"/>
                <a:gd name="connsiteY14" fmla="*/ 0 h 3980231"/>
                <a:gd name="connsiteX0" fmla="*/ 481836 w 1575068"/>
                <a:gd name="connsiteY0" fmla="*/ 0 h 3980231"/>
                <a:gd name="connsiteX1" fmla="*/ 1573881 w 1575068"/>
                <a:gd name="connsiteY1" fmla="*/ 521517 h 3980231"/>
                <a:gd name="connsiteX2" fmla="*/ 1575068 w 1575068"/>
                <a:gd name="connsiteY2" fmla="*/ 2097957 h 3980231"/>
                <a:gd name="connsiteX3" fmla="*/ 1319765 w 1575068"/>
                <a:gd name="connsiteY3" fmla="*/ 2097957 h 3980231"/>
                <a:gd name="connsiteX4" fmla="*/ 1319765 w 1575068"/>
                <a:gd name="connsiteY4" fmla="*/ 2251614 h 3980231"/>
                <a:gd name="connsiteX5" fmla="*/ 1319765 w 1575068"/>
                <a:gd name="connsiteY5" fmla="*/ 3980229 h 3980231"/>
                <a:gd name="connsiteX6" fmla="*/ 1033438 w 1575068"/>
                <a:gd name="connsiteY6" fmla="*/ 3980229 h 3980231"/>
                <a:gd name="connsiteX7" fmla="*/ 1033438 w 1575068"/>
                <a:gd name="connsiteY7" fmla="*/ 2251614 h 3980231"/>
                <a:gd name="connsiteX8" fmla="*/ 759776 w 1575068"/>
                <a:gd name="connsiteY8" fmla="*/ 2264240 h 3980231"/>
                <a:gd name="connsiteX9" fmla="*/ 759776 w 1575068"/>
                <a:gd name="connsiteY9" fmla="*/ 3944597 h 3980231"/>
                <a:gd name="connsiteX10" fmla="*/ 340637 w 1575068"/>
                <a:gd name="connsiteY10" fmla="*/ 3957214 h 3980231"/>
                <a:gd name="connsiteX11" fmla="*/ 340640 w 1575068"/>
                <a:gd name="connsiteY11" fmla="*/ 2097957 h 3980231"/>
                <a:gd name="connsiteX12" fmla="*/ 70 w 1575068"/>
                <a:gd name="connsiteY12" fmla="*/ 2097957 h 3980231"/>
                <a:gd name="connsiteX13" fmla="*/ 4465 w 1575068"/>
                <a:gd name="connsiteY13" fmla="*/ 316006 h 3980231"/>
                <a:gd name="connsiteX14" fmla="*/ 481836 w 1575068"/>
                <a:gd name="connsiteY14" fmla="*/ 0 h 3980231"/>
                <a:gd name="connsiteX0" fmla="*/ 481836 w 1575068"/>
                <a:gd name="connsiteY0" fmla="*/ 0 h 3980231"/>
                <a:gd name="connsiteX1" fmla="*/ 1573881 w 1575068"/>
                <a:gd name="connsiteY1" fmla="*/ 521517 h 3980231"/>
                <a:gd name="connsiteX2" fmla="*/ 1575068 w 1575068"/>
                <a:gd name="connsiteY2" fmla="*/ 2097957 h 3980231"/>
                <a:gd name="connsiteX3" fmla="*/ 1319765 w 1575068"/>
                <a:gd name="connsiteY3" fmla="*/ 2097957 h 3980231"/>
                <a:gd name="connsiteX4" fmla="*/ 1319765 w 1575068"/>
                <a:gd name="connsiteY4" fmla="*/ 2251614 h 3980231"/>
                <a:gd name="connsiteX5" fmla="*/ 1319765 w 1575068"/>
                <a:gd name="connsiteY5" fmla="*/ 3980229 h 3980231"/>
                <a:gd name="connsiteX6" fmla="*/ 1033438 w 1575068"/>
                <a:gd name="connsiteY6" fmla="*/ 3980229 h 3980231"/>
                <a:gd name="connsiteX7" fmla="*/ 1033438 w 1575068"/>
                <a:gd name="connsiteY7" fmla="*/ 2251614 h 3980231"/>
                <a:gd name="connsiteX8" fmla="*/ 759776 w 1575068"/>
                <a:gd name="connsiteY8" fmla="*/ 2264240 h 3980231"/>
                <a:gd name="connsiteX9" fmla="*/ 734515 w 1575068"/>
                <a:gd name="connsiteY9" fmla="*/ 3957224 h 3980231"/>
                <a:gd name="connsiteX10" fmla="*/ 340637 w 1575068"/>
                <a:gd name="connsiteY10" fmla="*/ 3957214 h 3980231"/>
                <a:gd name="connsiteX11" fmla="*/ 340640 w 1575068"/>
                <a:gd name="connsiteY11" fmla="*/ 2097957 h 3980231"/>
                <a:gd name="connsiteX12" fmla="*/ 70 w 1575068"/>
                <a:gd name="connsiteY12" fmla="*/ 2097957 h 3980231"/>
                <a:gd name="connsiteX13" fmla="*/ 4465 w 1575068"/>
                <a:gd name="connsiteY13" fmla="*/ 316006 h 3980231"/>
                <a:gd name="connsiteX14" fmla="*/ 481836 w 1575068"/>
                <a:gd name="connsiteY14" fmla="*/ 0 h 3980231"/>
                <a:gd name="connsiteX0" fmla="*/ 481836 w 1575068"/>
                <a:gd name="connsiteY0" fmla="*/ 0 h 3980231"/>
                <a:gd name="connsiteX1" fmla="*/ 1573881 w 1575068"/>
                <a:gd name="connsiteY1" fmla="*/ 521517 h 3980231"/>
                <a:gd name="connsiteX2" fmla="*/ 1575068 w 1575068"/>
                <a:gd name="connsiteY2" fmla="*/ 2097957 h 3980231"/>
                <a:gd name="connsiteX3" fmla="*/ 1319765 w 1575068"/>
                <a:gd name="connsiteY3" fmla="*/ 2097957 h 3980231"/>
                <a:gd name="connsiteX4" fmla="*/ 1319765 w 1575068"/>
                <a:gd name="connsiteY4" fmla="*/ 2251614 h 3980231"/>
                <a:gd name="connsiteX5" fmla="*/ 1319765 w 1575068"/>
                <a:gd name="connsiteY5" fmla="*/ 3980229 h 3980231"/>
                <a:gd name="connsiteX6" fmla="*/ 1033438 w 1575068"/>
                <a:gd name="connsiteY6" fmla="*/ 3980229 h 3980231"/>
                <a:gd name="connsiteX7" fmla="*/ 1033438 w 1575068"/>
                <a:gd name="connsiteY7" fmla="*/ 2251614 h 3980231"/>
                <a:gd name="connsiteX8" fmla="*/ 759776 w 1575068"/>
                <a:gd name="connsiteY8" fmla="*/ 2264240 h 3980231"/>
                <a:gd name="connsiteX9" fmla="*/ 747148 w 1575068"/>
                <a:gd name="connsiteY9" fmla="*/ 3957224 h 3980231"/>
                <a:gd name="connsiteX10" fmla="*/ 340637 w 1575068"/>
                <a:gd name="connsiteY10" fmla="*/ 3957214 h 3980231"/>
                <a:gd name="connsiteX11" fmla="*/ 340640 w 1575068"/>
                <a:gd name="connsiteY11" fmla="*/ 2097957 h 3980231"/>
                <a:gd name="connsiteX12" fmla="*/ 70 w 1575068"/>
                <a:gd name="connsiteY12" fmla="*/ 2097957 h 3980231"/>
                <a:gd name="connsiteX13" fmla="*/ 4465 w 1575068"/>
                <a:gd name="connsiteY13" fmla="*/ 316006 h 3980231"/>
                <a:gd name="connsiteX14" fmla="*/ 481836 w 1575068"/>
                <a:gd name="connsiteY14" fmla="*/ 0 h 3980231"/>
                <a:gd name="connsiteX0" fmla="*/ 481836 w 1575068"/>
                <a:gd name="connsiteY0" fmla="*/ 0 h 3980231"/>
                <a:gd name="connsiteX1" fmla="*/ 1573881 w 1575068"/>
                <a:gd name="connsiteY1" fmla="*/ 521517 h 3980231"/>
                <a:gd name="connsiteX2" fmla="*/ 1575068 w 1575068"/>
                <a:gd name="connsiteY2" fmla="*/ 2097957 h 3980231"/>
                <a:gd name="connsiteX3" fmla="*/ 1319765 w 1575068"/>
                <a:gd name="connsiteY3" fmla="*/ 2097957 h 3980231"/>
                <a:gd name="connsiteX4" fmla="*/ 1319765 w 1575068"/>
                <a:gd name="connsiteY4" fmla="*/ 2251614 h 3980231"/>
                <a:gd name="connsiteX5" fmla="*/ 1319765 w 1575068"/>
                <a:gd name="connsiteY5" fmla="*/ 3980229 h 3980231"/>
                <a:gd name="connsiteX6" fmla="*/ 1033438 w 1575068"/>
                <a:gd name="connsiteY6" fmla="*/ 3980229 h 3980231"/>
                <a:gd name="connsiteX7" fmla="*/ 1033438 w 1575068"/>
                <a:gd name="connsiteY7" fmla="*/ 2251614 h 3980231"/>
                <a:gd name="connsiteX8" fmla="*/ 759776 w 1575068"/>
                <a:gd name="connsiteY8" fmla="*/ 2264240 h 3980231"/>
                <a:gd name="connsiteX9" fmla="*/ 747148 w 1575068"/>
                <a:gd name="connsiteY9" fmla="*/ 3957224 h 3980231"/>
                <a:gd name="connsiteX10" fmla="*/ 340637 w 1575068"/>
                <a:gd name="connsiteY10" fmla="*/ 3957214 h 3980231"/>
                <a:gd name="connsiteX11" fmla="*/ 340640 w 1575068"/>
                <a:gd name="connsiteY11" fmla="*/ 2097957 h 3980231"/>
                <a:gd name="connsiteX12" fmla="*/ 70 w 1575068"/>
                <a:gd name="connsiteY12" fmla="*/ 2097957 h 3980231"/>
                <a:gd name="connsiteX13" fmla="*/ 4465 w 1575068"/>
                <a:gd name="connsiteY13" fmla="*/ 316006 h 3980231"/>
                <a:gd name="connsiteX14" fmla="*/ 481836 w 1575068"/>
                <a:gd name="connsiteY14" fmla="*/ 0 h 3980231"/>
                <a:gd name="connsiteX0" fmla="*/ 481836 w 1575068"/>
                <a:gd name="connsiteY0" fmla="*/ 0 h 3982485"/>
                <a:gd name="connsiteX1" fmla="*/ 1573881 w 1575068"/>
                <a:gd name="connsiteY1" fmla="*/ 521517 h 3982485"/>
                <a:gd name="connsiteX2" fmla="*/ 1575068 w 1575068"/>
                <a:gd name="connsiteY2" fmla="*/ 2097957 h 3982485"/>
                <a:gd name="connsiteX3" fmla="*/ 1319765 w 1575068"/>
                <a:gd name="connsiteY3" fmla="*/ 2097957 h 3982485"/>
                <a:gd name="connsiteX4" fmla="*/ 1319765 w 1575068"/>
                <a:gd name="connsiteY4" fmla="*/ 2251614 h 3982485"/>
                <a:gd name="connsiteX5" fmla="*/ 1319765 w 1575068"/>
                <a:gd name="connsiteY5" fmla="*/ 3980229 h 3982485"/>
                <a:gd name="connsiteX6" fmla="*/ 1033438 w 1575068"/>
                <a:gd name="connsiteY6" fmla="*/ 3980229 h 3982485"/>
                <a:gd name="connsiteX7" fmla="*/ 1033438 w 1575068"/>
                <a:gd name="connsiteY7" fmla="*/ 2251614 h 3982485"/>
                <a:gd name="connsiteX8" fmla="*/ 759776 w 1575068"/>
                <a:gd name="connsiteY8" fmla="*/ 2264240 h 3982485"/>
                <a:gd name="connsiteX9" fmla="*/ 759776 w 1575068"/>
                <a:gd name="connsiteY9" fmla="*/ 3982485 h 3982485"/>
                <a:gd name="connsiteX10" fmla="*/ 340637 w 1575068"/>
                <a:gd name="connsiteY10" fmla="*/ 3957214 h 3982485"/>
                <a:gd name="connsiteX11" fmla="*/ 340640 w 1575068"/>
                <a:gd name="connsiteY11" fmla="*/ 2097957 h 3982485"/>
                <a:gd name="connsiteX12" fmla="*/ 70 w 1575068"/>
                <a:gd name="connsiteY12" fmla="*/ 2097957 h 3982485"/>
                <a:gd name="connsiteX13" fmla="*/ 4465 w 1575068"/>
                <a:gd name="connsiteY13" fmla="*/ 316006 h 3982485"/>
                <a:gd name="connsiteX14" fmla="*/ 481836 w 1575068"/>
                <a:gd name="connsiteY14" fmla="*/ 0 h 3982485"/>
                <a:gd name="connsiteX0" fmla="*/ 481836 w 1575068"/>
                <a:gd name="connsiteY0" fmla="*/ 0 h 3982485"/>
                <a:gd name="connsiteX1" fmla="*/ 1573881 w 1575068"/>
                <a:gd name="connsiteY1" fmla="*/ 521517 h 3982485"/>
                <a:gd name="connsiteX2" fmla="*/ 1575068 w 1575068"/>
                <a:gd name="connsiteY2" fmla="*/ 2097957 h 3982485"/>
                <a:gd name="connsiteX3" fmla="*/ 1319765 w 1575068"/>
                <a:gd name="connsiteY3" fmla="*/ 2097957 h 3982485"/>
                <a:gd name="connsiteX4" fmla="*/ 1319765 w 1575068"/>
                <a:gd name="connsiteY4" fmla="*/ 2251614 h 3982485"/>
                <a:gd name="connsiteX5" fmla="*/ 1319765 w 1575068"/>
                <a:gd name="connsiteY5" fmla="*/ 3980229 h 3982485"/>
                <a:gd name="connsiteX6" fmla="*/ 1033438 w 1575068"/>
                <a:gd name="connsiteY6" fmla="*/ 3980229 h 3982485"/>
                <a:gd name="connsiteX7" fmla="*/ 1033438 w 1575068"/>
                <a:gd name="connsiteY7" fmla="*/ 2251614 h 3982485"/>
                <a:gd name="connsiteX8" fmla="*/ 772403 w 1575068"/>
                <a:gd name="connsiteY8" fmla="*/ 2251612 h 3982485"/>
                <a:gd name="connsiteX9" fmla="*/ 759776 w 1575068"/>
                <a:gd name="connsiteY9" fmla="*/ 3982485 h 3982485"/>
                <a:gd name="connsiteX10" fmla="*/ 340637 w 1575068"/>
                <a:gd name="connsiteY10" fmla="*/ 3957214 h 3982485"/>
                <a:gd name="connsiteX11" fmla="*/ 340640 w 1575068"/>
                <a:gd name="connsiteY11" fmla="*/ 2097957 h 3982485"/>
                <a:gd name="connsiteX12" fmla="*/ 70 w 1575068"/>
                <a:gd name="connsiteY12" fmla="*/ 2097957 h 3982485"/>
                <a:gd name="connsiteX13" fmla="*/ 4465 w 1575068"/>
                <a:gd name="connsiteY13" fmla="*/ 316006 h 3982485"/>
                <a:gd name="connsiteX14" fmla="*/ 481836 w 1575068"/>
                <a:gd name="connsiteY14" fmla="*/ 0 h 3982485"/>
                <a:gd name="connsiteX0" fmla="*/ 481836 w 1575068"/>
                <a:gd name="connsiteY0" fmla="*/ 0 h 3982485"/>
                <a:gd name="connsiteX1" fmla="*/ 1573881 w 1575068"/>
                <a:gd name="connsiteY1" fmla="*/ 521517 h 3982485"/>
                <a:gd name="connsiteX2" fmla="*/ 1575068 w 1575068"/>
                <a:gd name="connsiteY2" fmla="*/ 2097957 h 3982485"/>
                <a:gd name="connsiteX3" fmla="*/ 1319765 w 1575068"/>
                <a:gd name="connsiteY3" fmla="*/ 2097957 h 3982485"/>
                <a:gd name="connsiteX4" fmla="*/ 1319765 w 1575068"/>
                <a:gd name="connsiteY4" fmla="*/ 2251614 h 3982485"/>
                <a:gd name="connsiteX5" fmla="*/ 1319765 w 1575068"/>
                <a:gd name="connsiteY5" fmla="*/ 3980229 h 3982485"/>
                <a:gd name="connsiteX6" fmla="*/ 1033438 w 1575068"/>
                <a:gd name="connsiteY6" fmla="*/ 3980229 h 3982485"/>
                <a:gd name="connsiteX7" fmla="*/ 1033438 w 1575068"/>
                <a:gd name="connsiteY7" fmla="*/ 2251614 h 3982485"/>
                <a:gd name="connsiteX8" fmla="*/ 772403 w 1575068"/>
                <a:gd name="connsiteY8" fmla="*/ 2251612 h 3982485"/>
                <a:gd name="connsiteX9" fmla="*/ 759776 w 1575068"/>
                <a:gd name="connsiteY9" fmla="*/ 3982485 h 3982485"/>
                <a:gd name="connsiteX10" fmla="*/ 340637 w 1575068"/>
                <a:gd name="connsiteY10" fmla="*/ 3957214 h 3982485"/>
                <a:gd name="connsiteX11" fmla="*/ 340640 w 1575068"/>
                <a:gd name="connsiteY11" fmla="*/ 2097957 h 3982485"/>
                <a:gd name="connsiteX12" fmla="*/ 70 w 1575068"/>
                <a:gd name="connsiteY12" fmla="*/ 2097957 h 3982485"/>
                <a:gd name="connsiteX13" fmla="*/ 4465 w 1575068"/>
                <a:gd name="connsiteY13" fmla="*/ 316006 h 3982485"/>
                <a:gd name="connsiteX14" fmla="*/ 481836 w 1575068"/>
                <a:gd name="connsiteY14" fmla="*/ 0 h 3982485"/>
                <a:gd name="connsiteX0" fmla="*/ 481836 w 1575068"/>
                <a:gd name="connsiteY0" fmla="*/ 0 h 3982485"/>
                <a:gd name="connsiteX1" fmla="*/ 1573881 w 1575068"/>
                <a:gd name="connsiteY1" fmla="*/ 521517 h 3982485"/>
                <a:gd name="connsiteX2" fmla="*/ 1575068 w 1575068"/>
                <a:gd name="connsiteY2" fmla="*/ 2097957 h 3982485"/>
                <a:gd name="connsiteX3" fmla="*/ 1319765 w 1575068"/>
                <a:gd name="connsiteY3" fmla="*/ 2097957 h 3982485"/>
                <a:gd name="connsiteX4" fmla="*/ 1319765 w 1575068"/>
                <a:gd name="connsiteY4" fmla="*/ 2251614 h 3982485"/>
                <a:gd name="connsiteX5" fmla="*/ 1319765 w 1575068"/>
                <a:gd name="connsiteY5" fmla="*/ 3980229 h 3982485"/>
                <a:gd name="connsiteX6" fmla="*/ 1033438 w 1575068"/>
                <a:gd name="connsiteY6" fmla="*/ 3980229 h 3982485"/>
                <a:gd name="connsiteX7" fmla="*/ 1033438 w 1575068"/>
                <a:gd name="connsiteY7" fmla="*/ 2251614 h 3982485"/>
                <a:gd name="connsiteX8" fmla="*/ 772403 w 1575068"/>
                <a:gd name="connsiteY8" fmla="*/ 2251612 h 3982485"/>
                <a:gd name="connsiteX9" fmla="*/ 759776 w 1575068"/>
                <a:gd name="connsiteY9" fmla="*/ 3982485 h 3982485"/>
                <a:gd name="connsiteX10" fmla="*/ 315382 w 1575068"/>
                <a:gd name="connsiteY10" fmla="*/ 3957214 h 3982485"/>
                <a:gd name="connsiteX11" fmla="*/ 340640 w 1575068"/>
                <a:gd name="connsiteY11" fmla="*/ 2097957 h 3982485"/>
                <a:gd name="connsiteX12" fmla="*/ 70 w 1575068"/>
                <a:gd name="connsiteY12" fmla="*/ 2097957 h 3982485"/>
                <a:gd name="connsiteX13" fmla="*/ 4465 w 1575068"/>
                <a:gd name="connsiteY13" fmla="*/ 316006 h 3982485"/>
                <a:gd name="connsiteX14" fmla="*/ 481836 w 1575068"/>
                <a:gd name="connsiteY14" fmla="*/ 0 h 3982485"/>
                <a:gd name="connsiteX0" fmla="*/ 481836 w 1575068"/>
                <a:gd name="connsiteY0" fmla="*/ 0 h 3982485"/>
                <a:gd name="connsiteX1" fmla="*/ 1573881 w 1575068"/>
                <a:gd name="connsiteY1" fmla="*/ 521517 h 3982485"/>
                <a:gd name="connsiteX2" fmla="*/ 1575068 w 1575068"/>
                <a:gd name="connsiteY2" fmla="*/ 2097957 h 3982485"/>
                <a:gd name="connsiteX3" fmla="*/ 1319765 w 1575068"/>
                <a:gd name="connsiteY3" fmla="*/ 2097957 h 3982485"/>
                <a:gd name="connsiteX4" fmla="*/ 1319765 w 1575068"/>
                <a:gd name="connsiteY4" fmla="*/ 2251614 h 3982485"/>
                <a:gd name="connsiteX5" fmla="*/ 1319765 w 1575068"/>
                <a:gd name="connsiteY5" fmla="*/ 3980229 h 3982485"/>
                <a:gd name="connsiteX6" fmla="*/ 1033438 w 1575068"/>
                <a:gd name="connsiteY6" fmla="*/ 3980229 h 3982485"/>
                <a:gd name="connsiteX7" fmla="*/ 1033438 w 1575068"/>
                <a:gd name="connsiteY7" fmla="*/ 2251614 h 3982485"/>
                <a:gd name="connsiteX8" fmla="*/ 772403 w 1575068"/>
                <a:gd name="connsiteY8" fmla="*/ 2251612 h 3982485"/>
                <a:gd name="connsiteX9" fmla="*/ 759776 w 1575068"/>
                <a:gd name="connsiteY9" fmla="*/ 3982485 h 3982485"/>
                <a:gd name="connsiteX10" fmla="*/ 315382 w 1575068"/>
                <a:gd name="connsiteY10" fmla="*/ 3957214 h 3982485"/>
                <a:gd name="connsiteX11" fmla="*/ 340640 w 1575068"/>
                <a:gd name="connsiteY11" fmla="*/ 2097957 h 3982485"/>
                <a:gd name="connsiteX12" fmla="*/ 70 w 1575068"/>
                <a:gd name="connsiteY12" fmla="*/ 2097957 h 3982485"/>
                <a:gd name="connsiteX13" fmla="*/ 4465 w 1575068"/>
                <a:gd name="connsiteY13" fmla="*/ 316006 h 3982485"/>
                <a:gd name="connsiteX14" fmla="*/ 481836 w 1575068"/>
                <a:gd name="connsiteY14" fmla="*/ 0 h 3982485"/>
                <a:gd name="connsiteX0" fmla="*/ 481836 w 1575068"/>
                <a:gd name="connsiteY0" fmla="*/ 0 h 3980231"/>
                <a:gd name="connsiteX1" fmla="*/ 1573881 w 1575068"/>
                <a:gd name="connsiteY1" fmla="*/ 521517 h 3980231"/>
                <a:gd name="connsiteX2" fmla="*/ 1575068 w 1575068"/>
                <a:gd name="connsiteY2" fmla="*/ 2097957 h 3980231"/>
                <a:gd name="connsiteX3" fmla="*/ 1319765 w 1575068"/>
                <a:gd name="connsiteY3" fmla="*/ 2097957 h 3980231"/>
                <a:gd name="connsiteX4" fmla="*/ 1319765 w 1575068"/>
                <a:gd name="connsiteY4" fmla="*/ 2251614 h 3980231"/>
                <a:gd name="connsiteX5" fmla="*/ 1319765 w 1575068"/>
                <a:gd name="connsiteY5" fmla="*/ 3980229 h 3980231"/>
                <a:gd name="connsiteX6" fmla="*/ 1033438 w 1575068"/>
                <a:gd name="connsiteY6" fmla="*/ 3980229 h 3980231"/>
                <a:gd name="connsiteX7" fmla="*/ 1033438 w 1575068"/>
                <a:gd name="connsiteY7" fmla="*/ 2251614 h 3980231"/>
                <a:gd name="connsiteX8" fmla="*/ 772403 w 1575068"/>
                <a:gd name="connsiteY8" fmla="*/ 2251612 h 3980231"/>
                <a:gd name="connsiteX9" fmla="*/ 759776 w 1575068"/>
                <a:gd name="connsiteY9" fmla="*/ 3957224 h 3980231"/>
                <a:gd name="connsiteX10" fmla="*/ 315382 w 1575068"/>
                <a:gd name="connsiteY10" fmla="*/ 3957214 h 3980231"/>
                <a:gd name="connsiteX11" fmla="*/ 340640 w 1575068"/>
                <a:gd name="connsiteY11" fmla="*/ 2097957 h 3980231"/>
                <a:gd name="connsiteX12" fmla="*/ 70 w 1575068"/>
                <a:gd name="connsiteY12" fmla="*/ 2097957 h 3980231"/>
                <a:gd name="connsiteX13" fmla="*/ 4465 w 1575068"/>
                <a:gd name="connsiteY13" fmla="*/ 316006 h 3980231"/>
                <a:gd name="connsiteX14" fmla="*/ 481836 w 1575068"/>
                <a:gd name="connsiteY14" fmla="*/ 0 h 3980231"/>
                <a:gd name="connsiteX0" fmla="*/ 481836 w 1575068"/>
                <a:gd name="connsiteY0" fmla="*/ 0 h 3980231"/>
                <a:gd name="connsiteX1" fmla="*/ 1573881 w 1575068"/>
                <a:gd name="connsiteY1" fmla="*/ 521517 h 3980231"/>
                <a:gd name="connsiteX2" fmla="*/ 1575068 w 1575068"/>
                <a:gd name="connsiteY2" fmla="*/ 2097957 h 3980231"/>
                <a:gd name="connsiteX3" fmla="*/ 1319765 w 1575068"/>
                <a:gd name="connsiteY3" fmla="*/ 2097957 h 3980231"/>
                <a:gd name="connsiteX4" fmla="*/ 1319765 w 1575068"/>
                <a:gd name="connsiteY4" fmla="*/ 2251614 h 3980231"/>
                <a:gd name="connsiteX5" fmla="*/ 1319765 w 1575068"/>
                <a:gd name="connsiteY5" fmla="*/ 3980229 h 3980231"/>
                <a:gd name="connsiteX6" fmla="*/ 1033438 w 1575068"/>
                <a:gd name="connsiteY6" fmla="*/ 3980229 h 3980231"/>
                <a:gd name="connsiteX7" fmla="*/ 1033438 w 1575068"/>
                <a:gd name="connsiteY7" fmla="*/ 2251614 h 3980231"/>
                <a:gd name="connsiteX8" fmla="*/ 772403 w 1575068"/>
                <a:gd name="connsiteY8" fmla="*/ 2251612 h 3980231"/>
                <a:gd name="connsiteX9" fmla="*/ 759776 w 1575068"/>
                <a:gd name="connsiteY9" fmla="*/ 3957224 h 3980231"/>
                <a:gd name="connsiteX10" fmla="*/ 353270 w 1575068"/>
                <a:gd name="connsiteY10" fmla="*/ 3944586 h 3980231"/>
                <a:gd name="connsiteX11" fmla="*/ 340640 w 1575068"/>
                <a:gd name="connsiteY11" fmla="*/ 2097957 h 3980231"/>
                <a:gd name="connsiteX12" fmla="*/ 70 w 1575068"/>
                <a:gd name="connsiteY12" fmla="*/ 2097957 h 3980231"/>
                <a:gd name="connsiteX13" fmla="*/ 4465 w 1575068"/>
                <a:gd name="connsiteY13" fmla="*/ 316006 h 3980231"/>
                <a:gd name="connsiteX14" fmla="*/ 481836 w 1575068"/>
                <a:gd name="connsiteY14" fmla="*/ 0 h 3980231"/>
                <a:gd name="connsiteX0" fmla="*/ 481836 w 1575068"/>
                <a:gd name="connsiteY0" fmla="*/ 0 h 3980231"/>
                <a:gd name="connsiteX1" fmla="*/ 1573881 w 1575068"/>
                <a:gd name="connsiteY1" fmla="*/ 521517 h 3980231"/>
                <a:gd name="connsiteX2" fmla="*/ 1575068 w 1575068"/>
                <a:gd name="connsiteY2" fmla="*/ 2097957 h 3980231"/>
                <a:gd name="connsiteX3" fmla="*/ 1319765 w 1575068"/>
                <a:gd name="connsiteY3" fmla="*/ 2097957 h 3980231"/>
                <a:gd name="connsiteX4" fmla="*/ 1319765 w 1575068"/>
                <a:gd name="connsiteY4" fmla="*/ 2251614 h 3980231"/>
                <a:gd name="connsiteX5" fmla="*/ 1319765 w 1575068"/>
                <a:gd name="connsiteY5" fmla="*/ 3980229 h 3980231"/>
                <a:gd name="connsiteX6" fmla="*/ 1033438 w 1575068"/>
                <a:gd name="connsiteY6" fmla="*/ 3980229 h 3980231"/>
                <a:gd name="connsiteX7" fmla="*/ 1033438 w 1575068"/>
                <a:gd name="connsiteY7" fmla="*/ 2251614 h 3980231"/>
                <a:gd name="connsiteX8" fmla="*/ 772403 w 1575068"/>
                <a:gd name="connsiteY8" fmla="*/ 2251612 h 3980231"/>
                <a:gd name="connsiteX9" fmla="*/ 759776 w 1575068"/>
                <a:gd name="connsiteY9" fmla="*/ 3957224 h 3980231"/>
                <a:gd name="connsiteX10" fmla="*/ 353270 w 1575068"/>
                <a:gd name="connsiteY10" fmla="*/ 3944586 h 3980231"/>
                <a:gd name="connsiteX11" fmla="*/ 340640 w 1575068"/>
                <a:gd name="connsiteY11" fmla="*/ 2097957 h 3980231"/>
                <a:gd name="connsiteX12" fmla="*/ 70 w 1575068"/>
                <a:gd name="connsiteY12" fmla="*/ 2097957 h 3980231"/>
                <a:gd name="connsiteX13" fmla="*/ 4465 w 1575068"/>
                <a:gd name="connsiteY13" fmla="*/ 316006 h 3980231"/>
                <a:gd name="connsiteX14" fmla="*/ 481836 w 1575068"/>
                <a:gd name="connsiteY14" fmla="*/ 0 h 3980231"/>
                <a:gd name="connsiteX0" fmla="*/ 481836 w 1575068"/>
                <a:gd name="connsiteY0" fmla="*/ 0 h 3980231"/>
                <a:gd name="connsiteX1" fmla="*/ 1573881 w 1575068"/>
                <a:gd name="connsiteY1" fmla="*/ 521517 h 3980231"/>
                <a:gd name="connsiteX2" fmla="*/ 1575068 w 1575068"/>
                <a:gd name="connsiteY2" fmla="*/ 2097957 h 3980231"/>
                <a:gd name="connsiteX3" fmla="*/ 1319765 w 1575068"/>
                <a:gd name="connsiteY3" fmla="*/ 2097957 h 3980231"/>
                <a:gd name="connsiteX4" fmla="*/ 1319765 w 1575068"/>
                <a:gd name="connsiteY4" fmla="*/ 2251614 h 3980231"/>
                <a:gd name="connsiteX5" fmla="*/ 1319765 w 1575068"/>
                <a:gd name="connsiteY5" fmla="*/ 3980229 h 3980231"/>
                <a:gd name="connsiteX6" fmla="*/ 1033438 w 1575068"/>
                <a:gd name="connsiteY6" fmla="*/ 3980229 h 3980231"/>
                <a:gd name="connsiteX7" fmla="*/ 1033438 w 1575068"/>
                <a:gd name="connsiteY7" fmla="*/ 2251614 h 3980231"/>
                <a:gd name="connsiteX8" fmla="*/ 772403 w 1575068"/>
                <a:gd name="connsiteY8" fmla="*/ 2251612 h 3980231"/>
                <a:gd name="connsiteX9" fmla="*/ 759776 w 1575068"/>
                <a:gd name="connsiteY9" fmla="*/ 3957224 h 3980231"/>
                <a:gd name="connsiteX10" fmla="*/ 340642 w 1575068"/>
                <a:gd name="connsiteY10" fmla="*/ 3944586 h 3980231"/>
                <a:gd name="connsiteX11" fmla="*/ 340640 w 1575068"/>
                <a:gd name="connsiteY11" fmla="*/ 2097957 h 3980231"/>
                <a:gd name="connsiteX12" fmla="*/ 70 w 1575068"/>
                <a:gd name="connsiteY12" fmla="*/ 2097957 h 3980231"/>
                <a:gd name="connsiteX13" fmla="*/ 4465 w 1575068"/>
                <a:gd name="connsiteY13" fmla="*/ 316006 h 3980231"/>
                <a:gd name="connsiteX14" fmla="*/ 481836 w 1575068"/>
                <a:gd name="connsiteY14" fmla="*/ 0 h 3980231"/>
                <a:gd name="connsiteX0" fmla="*/ 481836 w 1575068"/>
                <a:gd name="connsiteY0" fmla="*/ 0 h 3980231"/>
                <a:gd name="connsiteX1" fmla="*/ 1573881 w 1575068"/>
                <a:gd name="connsiteY1" fmla="*/ 521517 h 3980231"/>
                <a:gd name="connsiteX2" fmla="*/ 1575068 w 1575068"/>
                <a:gd name="connsiteY2" fmla="*/ 2097957 h 3980231"/>
                <a:gd name="connsiteX3" fmla="*/ 1319765 w 1575068"/>
                <a:gd name="connsiteY3" fmla="*/ 2097957 h 3980231"/>
                <a:gd name="connsiteX4" fmla="*/ 1319765 w 1575068"/>
                <a:gd name="connsiteY4" fmla="*/ 2251614 h 3980231"/>
                <a:gd name="connsiteX5" fmla="*/ 1319765 w 1575068"/>
                <a:gd name="connsiteY5" fmla="*/ 3980229 h 3980231"/>
                <a:gd name="connsiteX6" fmla="*/ 1033438 w 1575068"/>
                <a:gd name="connsiteY6" fmla="*/ 3980229 h 3980231"/>
                <a:gd name="connsiteX7" fmla="*/ 945037 w 1575068"/>
                <a:gd name="connsiteY7" fmla="*/ 2276872 h 3980231"/>
                <a:gd name="connsiteX8" fmla="*/ 772403 w 1575068"/>
                <a:gd name="connsiteY8" fmla="*/ 2251612 h 3980231"/>
                <a:gd name="connsiteX9" fmla="*/ 759776 w 1575068"/>
                <a:gd name="connsiteY9" fmla="*/ 3957224 h 3980231"/>
                <a:gd name="connsiteX10" fmla="*/ 340642 w 1575068"/>
                <a:gd name="connsiteY10" fmla="*/ 3944586 h 3980231"/>
                <a:gd name="connsiteX11" fmla="*/ 340640 w 1575068"/>
                <a:gd name="connsiteY11" fmla="*/ 2097957 h 3980231"/>
                <a:gd name="connsiteX12" fmla="*/ 70 w 1575068"/>
                <a:gd name="connsiteY12" fmla="*/ 2097957 h 3980231"/>
                <a:gd name="connsiteX13" fmla="*/ 4465 w 1575068"/>
                <a:gd name="connsiteY13" fmla="*/ 316006 h 3980231"/>
                <a:gd name="connsiteX14" fmla="*/ 481836 w 1575068"/>
                <a:gd name="connsiteY14" fmla="*/ 0 h 3980231"/>
                <a:gd name="connsiteX0" fmla="*/ 481836 w 1575068"/>
                <a:gd name="connsiteY0" fmla="*/ 0 h 3980231"/>
                <a:gd name="connsiteX1" fmla="*/ 1573881 w 1575068"/>
                <a:gd name="connsiteY1" fmla="*/ 521517 h 3980231"/>
                <a:gd name="connsiteX2" fmla="*/ 1575068 w 1575068"/>
                <a:gd name="connsiteY2" fmla="*/ 2097957 h 3980231"/>
                <a:gd name="connsiteX3" fmla="*/ 1319765 w 1575068"/>
                <a:gd name="connsiteY3" fmla="*/ 2097957 h 3980231"/>
                <a:gd name="connsiteX4" fmla="*/ 1319765 w 1575068"/>
                <a:gd name="connsiteY4" fmla="*/ 2251614 h 3980231"/>
                <a:gd name="connsiteX5" fmla="*/ 1319765 w 1575068"/>
                <a:gd name="connsiteY5" fmla="*/ 3980229 h 3980231"/>
                <a:gd name="connsiteX6" fmla="*/ 970292 w 1575068"/>
                <a:gd name="connsiteY6" fmla="*/ 3980231 h 3980231"/>
                <a:gd name="connsiteX7" fmla="*/ 945037 w 1575068"/>
                <a:gd name="connsiteY7" fmla="*/ 2276872 h 3980231"/>
                <a:gd name="connsiteX8" fmla="*/ 772403 w 1575068"/>
                <a:gd name="connsiteY8" fmla="*/ 2251612 h 3980231"/>
                <a:gd name="connsiteX9" fmla="*/ 759776 w 1575068"/>
                <a:gd name="connsiteY9" fmla="*/ 3957224 h 3980231"/>
                <a:gd name="connsiteX10" fmla="*/ 340642 w 1575068"/>
                <a:gd name="connsiteY10" fmla="*/ 3944586 h 3980231"/>
                <a:gd name="connsiteX11" fmla="*/ 340640 w 1575068"/>
                <a:gd name="connsiteY11" fmla="*/ 2097957 h 3980231"/>
                <a:gd name="connsiteX12" fmla="*/ 70 w 1575068"/>
                <a:gd name="connsiteY12" fmla="*/ 2097957 h 3980231"/>
                <a:gd name="connsiteX13" fmla="*/ 4465 w 1575068"/>
                <a:gd name="connsiteY13" fmla="*/ 316006 h 3980231"/>
                <a:gd name="connsiteX14" fmla="*/ 481836 w 1575068"/>
                <a:gd name="connsiteY14" fmla="*/ 0 h 3980231"/>
                <a:gd name="connsiteX0" fmla="*/ 481836 w 1575068"/>
                <a:gd name="connsiteY0" fmla="*/ 0 h 3992859"/>
                <a:gd name="connsiteX1" fmla="*/ 1573881 w 1575068"/>
                <a:gd name="connsiteY1" fmla="*/ 521517 h 3992859"/>
                <a:gd name="connsiteX2" fmla="*/ 1575068 w 1575068"/>
                <a:gd name="connsiteY2" fmla="*/ 2097957 h 3992859"/>
                <a:gd name="connsiteX3" fmla="*/ 1319765 w 1575068"/>
                <a:gd name="connsiteY3" fmla="*/ 2097957 h 3992859"/>
                <a:gd name="connsiteX4" fmla="*/ 1319765 w 1575068"/>
                <a:gd name="connsiteY4" fmla="*/ 2251614 h 3992859"/>
                <a:gd name="connsiteX5" fmla="*/ 1319765 w 1575068"/>
                <a:gd name="connsiteY5" fmla="*/ 3980229 h 3992859"/>
                <a:gd name="connsiteX6" fmla="*/ 932404 w 1575068"/>
                <a:gd name="connsiteY6" fmla="*/ 3992859 h 3992859"/>
                <a:gd name="connsiteX7" fmla="*/ 945037 w 1575068"/>
                <a:gd name="connsiteY7" fmla="*/ 2276872 h 3992859"/>
                <a:gd name="connsiteX8" fmla="*/ 772403 w 1575068"/>
                <a:gd name="connsiteY8" fmla="*/ 2251612 h 3992859"/>
                <a:gd name="connsiteX9" fmla="*/ 759776 w 1575068"/>
                <a:gd name="connsiteY9" fmla="*/ 3957224 h 3992859"/>
                <a:gd name="connsiteX10" fmla="*/ 340642 w 1575068"/>
                <a:gd name="connsiteY10" fmla="*/ 3944586 h 3992859"/>
                <a:gd name="connsiteX11" fmla="*/ 340640 w 1575068"/>
                <a:gd name="connsiteY11" fmla="*/ 2097957 h 3992859"/>
                <a:gd name="connsiteX12" fmla="*/ 70 w 1575068"/>
                <a:gd name="connsiteY12" fmla="*/ 2097957 h 3992859"/>
                <a:gd name="connsiteX13" fmla="*/ 4465 w 1575068"/>
                <a:gd name="connsiteY13" fmla="*/ 316006 h 3992859"/>
                <a:gd name="connsiteX14" fmla="*/ 481836 w 1575068"/>
                <a:gd name="connsiteY14" fmla="*/ 0 h 3992859"/>
                <a:gd name="connsiteX0" fmla="*/ 481836 w 1575068"/>
                <a:gd name="connsiteY0" fmla="*/ 0 h 3980231"/>
                <a:gd name="connsiteX1" fmla="*/ 1573881 w 1575068"/>
                <a:gd name="connsiteY1" fmla="*/ 521517 h 3980231"/>
                <a:gd name="connsiteX2" fmla="*/ 1575068 w 1575068"/>
                <a:gd name="connsiteY2" fmla="*/ 2097957 h 3980231"/>
                <a:gd name="connsiteX3" fmla="*/ 1319765 w 1575068"/>
                <a:gd name="connsiteY3" fmla="*/ 2097957 h 3980231"/>
                <a:gd name="connsiteX4" fmla="*/ 1319765 w 1575068"/>
                <a:gd name="connsiteY4" fmla="*/ 2251614 h 3980231"/>
                <a:gd name="connsiteX5" fmla="*/ 1319765 w 1575068"/>
                <a:gd name="connsiteY5" fmla="*/ 3980229 h 3980231"/>
                <a:gd name="connsiteX6" fmla="*/ 945031 w 1575068"/>
                <a:gd name="connsiteY6" fmla="*/ 3980231 h 3980231"/>
                <a:gd name="connsiteX7" fmla="*/ 945037 w 1575068"/>
                <a:gd name="connsiteY7" fmla="*/ 2276872 h 3980231"/>
                <a:gd name="connsiteX8" fmla="*/ 772403 w 1575068"/>
                <a:gd name="connsiteY8" fmla="*/ 2251612 h 3980231"/>
                <a:gd name="connsiteX9" fmla="*/ 759776 w 1575068"/>
                <a:gd name="connsiteY9" fmla="*/ 3957224 h 3980231"/>
                <a:gd name="connsiteX10" fmla="*/ 340642 w 1575068"/>
                <a:gd name="connsiteY10" fmla="*/ 3944586 h 3980231"/>
                <a:gd name="connsiteX11" fmla="*/ 340640 w 1575068"/>
                <a:gd name="connsiteY11" fmla="*/ 2097957 h 3980231"/>
                <a:gd name="connsiteX12" fmla="*/ 70 w 1575068"/>
                <a:gd name="connsiteY12" fmla="*/ 2097957 h 3980231"/>
                <a:gd name="connsiteX13" fmla="*/ 4465 w 1575068"/>
                <a:gd name="connsiteY13" fmla="*/ 316006 h 3980231"/>
                <a:gd name="connsiteX14" fmla="*/ 481836 w 1575068"/>
                <a:gd name="connsiteY14" fmla="*/ 0 h 3980231"/>
                <a:gd name="connsiteX0" fmla="*/ 481836 w 1575068"/>
                <a:gd name="connsiteY0" fmla="*/ 0 h 3980231"/>
                <a:gd name="connsiteX1" fmla="*/ 1573881 w 1575068"/>
                <a:gd name="connsiteY1" fmla="*/ 521517 h 3980231"/>
                <a:gd name="connsiteX2" fmla="*/ 1575068 w 1575068"/>
                <a:gd name="connsiteY2" fmla="*/ 2097957 h 3980231"/>
                <a:gd name="connsiteX3" fmla="*/ 1319765 w 1575068"/>
                <a:gd name="connsiteY3" fmla="*/ 2097957 h 3980231"/>
                <a:gd name="connsiteX4" fmla="*/ 1319765 w 1575068"/>
                <a:gd name="connsiteY4" fmla="*/ 2251614 h 3980231"/>
                <a:gd name="connsiteX5" fmla="*/ 1319765 w 1575068"/>
                <a:gd name="connsiteY5" fmla="*/ 3980229 h 3980231"/>
                <a:gd name="connsiteX6" fmla="*/ 945031 w 1575068"/>
                <a:gd name="connsiteY6" fmla="*/ 3980231 h 3980231"/>
                <a:gd name="connsiteX7" fmla="*/ 945037 w 1575068"/>
                <a:gd name="connsiteY7" fmla="*/ 2276872 h 3980231"/>
                <a:gd name="connsiteX8" fmla="*/ 759776 w 1575068"/>
                <a:gd name="connsiteY8" fmla="*/ 2289495 h 3980231"/>
                <a:gd name="connsiteX9" fmla="*/ 759776 w 1575068"/>
                <a:gd name="connsiteY9" fmla="*/ 3957224 h 3980231"/>
                <a:gd name="connsiteX10" fmla="*/ 340642 w 1575068"/>
                <a:gd name="connsiteY10" fmla="*/ 3944586 h 3980231"/>
                <a:gd name="connsiteX11" fmla="*/ 340640 w 1575068"/>
                <a:gd name="connsiteY11" fmla="*/ 2097957 h 3980231"/>
                <a:gd name="connsiteX12" fmla="*/ 70 w 1575068"/>
                <a:gd name="connsiteY12" fmla="*/ 2097957 h 3980231"/>
                <a:gd name="connsiteX13" fmla="*/ 4465 w 1575068"/>
                <a:gd name="connsiteY13" fmla="*/ 316006 h 3980231"/>
                <a:gd name="connsiteX14" fmla="*/ 481836 w 1575068"/>
                <a:gd name="connsiteY14" fmla="*/ 0 h 3980231"/>
                <a:gd name="connsiteX0" fmla="*/ 481836 w 1575068"/>
                <a:gd name="connsiteY0" fmla="*/ 0 h 3980231"/>
                <a:gd name="connsiteX1" fmla="*/ 1573881 w 1575068"/>
                <a:gd name="connsiteY1" fmla="*/ 521517 h 3980231"/>
                <a:gd name="connsiteX2" fmla="*/ 1575068 w 1575068"/>
                <a:gd name="connsiteY2" fmla="*/ 2097957 h 3980231"/>
                <a:gd name="connsiteX3" fmla="*/ 1319765 w 1575068"/>
                <a:gd name="connsiteY3" fmla="*/ 2097957 h 3980231"/>
                <a:gd name="connsiteX4" fmla="*/ 1319765 w 1575068"/>
                <a:gd name="connsiteY4" fmla="*/ 2251614 h 3980231"/>
                <a:gd name="connsiteX5" fmla="*/ 1319765 w 1575068"/>
                <a:gd name="connsiteY5" fmla="*/ 3980229 h 3980231"/>
                <a:gd name="connsiteX6" fmla="*/ 945031 w 1575068"/>
                <a:gd name="connsiteY6" fmla="*/ 3980231 h 3980231"/>
                <a:gd name="connsiteX7" fmla="*/ 945037 w 1575068"/>
                <a:gd name="connsiteY7" fmla="*/ 2276872 h 3980231"/>
                <a:gd name="connsiteX8" fmla="*/ 759776 w 1575068"/>
                <a:gd name="connsiteY8" fmla="*/ 2289495 h 3980231"/>
                <a:gd name="connsiteX9" fmla="*/ 759776 w 1575068"/>
                <a:gd name="connsiteY9" fmla="*/ 3931969 h 3980231"/>
                <a:gd name="connsiteX10" fmla="*/ 340642 w 1575068"/>
                <a:gd name="connsiteY10" fmla="*/ 3944586 h 3980231"/>
                <a:gd name="connsiteX11" fmla="*/ 340640 w 1575068"/>
                <a:gd name="connsiteY11" fmla="*/ 2097957 h 3980231"/>
                <a:gd name="connsiteX12" fmla="*/ 70 w 1575068"/>
                <a:gd name="connsiteY12" fmla="*/ 2097957 h 3980231"/>
                <a:gd name="connsiteX13" fmla="*/ 4465 w 1575068"/>
                <a:gd name="connsiteY13" fmla="*/ 316006 h 3980231"/>
                <a:gd name="connsiteX14" fmla="*/ 481836 w 1575068"/>
                <a:gd name="connsiteY14" fmla="*/ 0 h 3980231"/>
                <a:gd name="connsiteX0" fmla="*/ 481836 w 1575068"/>
                <a:gd name="connsiteY0" fmla="*/ 0 h 3980231"/>
                <a:gd name="connsiteX1" fmla="*/ 1573881 w 1575068"/>
                <a:gd name="connsiteY1" fmla="*/ 521517 h 3980231"/>
                <a:gd name="connsiteX2" fmla="*/ 1575068 w 1575068"/>
                <a:gd name="connsiteY2" fmla="*/ 2097957 h 3980231"/>
                <a:gd name="connsiteX3" fmla="*/ 1319765 w 1575068"/>
                <a:gd name="connsiteY3" fmla="*/ 2097957 h 3980231"/>
                <a:gd name="connsiteX4" fmla="*/ 1319765 w 1575068"/>
                <a:gd name="connsiteY4" fmla="*/ 2251614 h 3980231"/>
                <a:gd name="connsiteX5" fmla="*/ 1319765 w 1575068"/>
                <a:gd name="connsiteY5" fmla="*/ 3980229 h 3980231"/>
                <a:gd name="connsiteX6" fmla="*/ 945031 w 1575068"/>
                <a:gd name="connsiteY6" fmla="*/ 3980231 h 3980231"/>
                <a:gd name="connsiteX7" fmla="*/ 945037 w 1575068"/>
                <a:gd name="connsiteY7" fmla="*/ 2276872 h 3980231"/>
                <a:gd name="connsiteX8" fmla="*/ 759776 w 1575068"/>
                <a:gd name="connsiteY8" fmla="*/ 2289495 h 3980231"/>
                <a:gd name="connsiteX9" fmla="*/ 721888 w 1575068"/>
                <a:gd name="connsiteY9" fmla="*/ 3931969 h 3980231"/>
                <a:gd name="connsiteX10" fmla="*/ 340642 w 1575068"/>
                <a:gd name="connsiteY10" fmla="*/ 3944586 h 3980231"/>
                <a:gd name="connsiteX11" fmla="*/ 340640 w 1575068"/>
                <a:gd name="connsiteY11" fmla="*/ 2097957 h 3980231"/>
                <a:gd name="connsiteX12" fmla="*/ 70 w 1575068"/>
                <a:gd name="connsiteY12" fmla="*/ 2097957 h 3980231"/>
                <a:gd name="connsiteX13" fmla="*/ 4465 w 1575068"/>
                <a:gd name="connsiteY13" fmla="*/ 316006 h 3980231"/>
                <a:gd name="connsiteX14" fmla="*/ 481836 w 1575068"/>
                <a:gd name="connsiteY14" fmla="*/ 0 h 3980231"/>
                <a:gd name="connsiteX0" fmla="*/ 481836 w 1575068"/>
                <a:gd name="connsiteY0" fmla="*/ 0 h 3980231"/>
                <a:gd name="connsiteX1" fmla="*/ 1573881 w 1575068"/>
                <a:gd name="connsiteY1" fmla="*/ 521517 h 3980231"/>
                <a:gd name="connsiteX2" fmla="*/ 1575068 w 1575068"/>
                <a:gd name="connsiteY2" fmla="*/ 2097957 h 3980231"/>
                <a:gd name="connsiteX3" fmla="*/ 1319765 w 1575068"/>
                <a:gd name="connsiteY3" fmla="*/ 2097957 h 3980231"/>
                <a:gd name="connsiteX4" fmla="*/ 1319765 w 1575068"/>
                <a:gd name="connsiteY4" fmla="*/ 2251614 h 3980231"/>
                <a:gd name="connsiteX5" fmla="*/ 1319765 w 1575068"/>
                <a:gd name="connsiteY5" fmla="*/ 3980229 h 3980231"/>
                <a:gd name="connsiteX6" fmla="*/ 945031 w 1575068"/>
                <a:gd name="connsiteY6" fmla="*/ 3980231 h 3980231"/>
                <a:gd name="connsiteX7" fmla="*/ 945037 w 1575068"/>
                <a:gd name="connsiteY7" fmla="*/ 2276872 h 3980231"/>
                <a:gd name="connsiteX8" fmla="*/ 759776 w 1575068"/>
                <a:gd name="connsiteY8" fmla="*/ 2289495 h 3980231"/>
                <a:gd name="connsiteX9" fmla="*/ 721888 w 1575068"/>
                <a:gd name="connsiteY9" fmla="*/ 3931969 h 3980231"/>
                <a:gd name="connsiteX10" fmla="*/ 340642 w 1575068"/>
                <a:gd name="connsiteY10" fmla="*/ 3944586 h 3980231"/>
                <a:gd name="connsiteX11" fmla="*/ 340640 w 1575068"/>
                <a:gd name="connsiteY11" fmla="*/ 2097957 h 3980231"/>
                <a:gd name="connsiteX12" fmla="*/ 70 w 1575068"/>
                <a:gd name="connsiteY12" fmla="*/ 2097957 h 3980231"/>
                <a:gd name="connsiteX13" fmla="*/ 4465 w 1575068"/>
                <a:gd name="connsiteY13" fmla="*/ 316006 h 3980231"/>
                <a:gd name="connsiteX14" fmla="*/ 481836 w 1575068"/>
                <a:gd name="connsiteY14" fmla="*/ 0 h 3980231"/>
                <a:gd name="connsiteX0" fmla="*/ 481836 w 1575068"/>
                <a:gd name="connsiteY0" fmla="*/ 0 h 3980231"/>
                <a:gd name="connsiteX1" fmla="*/ 1573881 w 1575068"/>
                <a:gd name="connsiteY1" fmla="*/ 521517 h 3980231"/>
                <a:gd name="connsiteX2" fmla="*/ 1575068 w 1575068"/>
                <a:gd name="connsiteY2" fmla="*/ 2097957 h 3980231"/>
                <a:gd name="connsiteX3" fmla="*/ 1319765 w 1575068"/>
                <a:gd name="connsiteY3" fmla="*/ 2097957 h 3980231"/>
                <a:gd name="connsiteX4" fmla="*/ 1319765 w 1575068"/>
                <a:gd name="connsiteY4" fmla="*/ 3980229 h 3980231"/>
                <a:gd name="connsiteX5" fmla="*/ 945031 w 1575068"/>
                <a:gd name="connsiteY5" fmla="*/ 3980231 h 3980231"/>
                <a:gd name="connsiteX6" fmla="*/ 945037 w 1575068"/>
                <a:gd name="connsiteY6" fmla="*/ 2276872 h 3980231"/>
                <a:gd name="connsiteX7" fmla="*/ 759776 w 1575068"/>
                <a:gd name="connsiteY7" fmla="*/ 2289495 h 3980231"/>
                <a:gd name="connsiteX8" fmla="*/ 721888 w 1575068"/>
                <a:gd name="connsiteY8" fmla="*/ 3931969 h 3980231"/>
                <a:gd name="connsiteX9" fmla="*/ 340642 w 1575068"/>
                <a:gd name="connsiteY9" fmla="*/ 3944586 h 3980231"/>
                <a:gd name="connsiteX10" fmla="*/ 340640 w 1575068"/>
                <a:gd name="connsiteY10" fmla="*/ 2097957 h 3980231"/>
                <a:gd name="connsiteX11" fmla="*/ 70 w 1575068"/>
                <a:gd name="connsiteY11" fmla="*/ 2097957 h 3980231"/>
                <a:gd name="connsiteX12" fmla="*/ 4465 w 1575068"/>
                <a:gd name="connsiteY12" fmla="*/ 316006 h 3980231"/>
                <a:gd name="connsiteX13" fmla="*/ 481836 w 1575068"/>
                <a:gd name="connsiteY13" fmla="*/ 0 h 3980231"/>
                <a:gd name="connsiteX0" fmla="*/ 481836 w 1575068"/>
                <a:gd name="connsiteY0" fmla="*/ 0 h 3980231"/>
                <a:gd name="connsiteX1" fmla="*/ 1573881 w 1575068"/>
                <a:gd name="connsiteY1" fmla="*/ 521517 h 3980231"/>
                <a:gd name="connsiteX2" fmla="*/ 1575068 w 1575068"/>
                <a:gd name="connsiteY2" fmla="*/ 2097957 h 3980231"/>
                <a:gd name="connsiteX3" fmla="*/ 1319765 w 1575068"/>
                <a:gd name="connsiteY3" fmla="*/ 2097957 h 3980231"/>
                <a:gd name="connsiteX4" fmla="*/ 1319765 w 1575068"/>
                <a:gd name="connsiteY4" fmla="*/ 3980229 h 3980231"/>
                <a:gd name="connsiteX5" fmla="*/ 945031 w 1575068"/>
                <a:gd name="connsiteY5" fmla="*/ 3980231 h 3980231"/>
                <a:gd name="connsiteX6" fmla="*/ 945037 w 1575068"/>
                <a:gd name="connsiteY6" fmla="*/ 2276872 h 3980231"/>
                <a:gd name="connsiteX7" fmla="*/ 747148 w 1575068"/>
                <a:gd name="connsiteY7" fmla="*/ 2289495 h 3980231"/>
                <a:gd name="connsiteX8" fmla="*/ 721888 w 1575068"/>
                <a:gd name="connsiteY8" fmla="*/ 3931969 h 3980231"/>
                <a:gd name="connsiteX9" fmla="*/ 340642 w 1575068"/>
                <a:gd name="connsiteY9" fmla="*/ 3944586 h 3980231"/>
                <a:gd name="connsiteX10" fmla="*/ 340640 w 1575068"/>
                <a:gd name="connsiteY10" fmla="*/ 2097957 h 3980231"/>
                <a:gd name="connsiteX11" fmla="*/ 70 w 1575068"/>
                <a:gd name="connsiteY11" fmla="*/ 2097957 h 3980231"/>
                <a:gd name="connsiteX12" fmla="*/ 4465 w 1575068"/>
                <a:gd name="connsiteY12" fmla="*/ 316006 h 3980231"/>
                <a:gd name="connsiteX13" fmla="*/ 481836 w 1575068"/>
                <a:gd name="connsiteY13" fmla="*/ 0 h 3980231"/>
                <a:gd name="connsiteX0" fmla="*/ 481836 w 1575068"/>
                <a:gd name="connsiteY0" fmla="*/ 0 h 3980231"/>
                <a:gd name="connsiteX1" fmla="*/ 1573881 w 1575068"/>
                <a:gd name="connsiteY1" fmla="*/ 521517 h 3980231"/>
                <a:gd name="connsiteX2" fmla="*/ 1575068 w 1575068"/>
                <a:gd name="connsiteY2" fmla="*/ 2097957 h 3980231"/>
                <a:gd name="connsiteX3" fmla="*/ 1319765 w 1575068"/>
                <a:gd name="connsiteY3" fmla="*/ 2097957 h 3980231"/>
                <a:gd name="connsiteX4" fmla="*/ 1319765 w 1575068"/>
                <a:gd name="connsiteY4" fmla="*/ 3980229 h 3980231"/>
                <a:gd name="connsiteX5" fmla="*/ 945031 w 1575068"/>
                <a:gd name="connsiteY5" fmla="*/ 3980231 h 3980231"/>
                <a:gd name="connsiteX6" fmla="*/ 932404 w 1575068"/>
                <a:gd name="connsiteY6" fmla="*/ 2276872 h 3980231"/>
                <a:gd name="connsiteX7" fmla="*/ 747148 w 1575068"/>
                <a:gd name="connsiteY7" fmla="*/ 2289495 h 3980231"/>
                <a:gd name="connsiteX8" fmla="*/ 721888 w 1575068"/>
                <a:gd name="connsiteY8" fmla="*/ 3931969 h 3980231"/>
                <a:gd name="connsiteX9" fmla="*/ 340642 w 1575068"/>
                <a:gd name="connsiteY9" fmla="*/ 3944586 h 3980231"/>
                <a:gd name="connsiteX10" fmla="*/ 340640 w 1575068"/>
                <a:gd name="connsiteY10" fmla="*/ 2097957 h 3980231"/>
                <a:gd name="connsiteX11" fmla="*/ 70 w 1575068"/>
                <a:gd name="connsiteY11" fmla="*/ 2097957 h 3980231"/>
                <a:gd name="connsiteX12" fmla="*/ 4465 w 1575068"/>
                <a:gd name="connsiteY12" fmla="*/ 316006 h 3980231"/>
                <a:gd name="connsiteX13" fmla="*/ 481836 w 1575068"/>
                <a:gd name="connsiteY13" fmla="*/ 0 h 3980231"/>
                <a:gd name="connsiteX0" fmla="*/ 481836 w 1575068"/>
                <a:gd name="connsiteY0" fmla="*/ 0 h 3980231"/>
                <a:gd name="connsiteX1" fmla="*/ 1573881 w 1575068"/>
                <a:gd name="connsiteY1" fmla="*/ 521517 h 3980231"/>
                <a:gd name="connsiteX2" fmla="*/ 1575068 w 1575068"/>
                <a:gd name="connsiteY2" fmla="*/ 2097957 h 3980231"/>
                <a:gd name="connsiteX3" fmla="*/ 1319765 w 1575068"/>
                <a:gd name="connsiteY3" fmla="*/ 2097957 h 3980231"/>
                <a:gd name="connsiteX4" fmla="*/ 1319765 w 1575068"/>
                <a:gd name="connsiteY4" fmla="*/ 3980229 h 3980231"/>
                <a:gd name="connsiteX5" fmla="*/ 945031 w 1575068"/>
                <a:gd name="connsiteY5" fmla="*/ 3929715 h 3980231"/>
                <a:gd name="connsiteX6" fmla="*/ 932404 w 1575068"/>
                <a:gd name="connsiteY6" fmla="*/ 2276872 h 3980231"/>
                <a:gd name="connsiteX7" fmla="*/ 747148 w 1575068"/>
                <a:gd name="connsiteY7" fmla="*/ 2289495 h 3980231"/>
                <a:gd name="connsiteX8" fmla="*/ 721888 w 1575068"/>
                <a:gd name="connsiteY8" fmla="*/ 3931969 h 3980231"/>
                <a:gd name="connsiteX9" fmla="*/ 340642 w 1575068"/>
                <a:gd name="connsiteY9" fmla="*/ 3944586 h 3980231"/>
                <a:gd name="connsiteX10" fmla="*/ 340640 w 1575068"/>
                <a:gd name="connsiteY10" fmla="*/ 2097957 h 3980231"/>
                <a:gd name="connsiteX11" fmla="*/ 70 w 1575068"/>
                <a:gd name="connsiteY11" fmla="*/ 2097957 h 3980231"/>
                <a:gd name="connsiteX12" fmla="*/ 4465 w 1575068"/>
                <a:gd name="connsiteY12" fmla="*/ 316006 h 3980231"/>
                <a:gd name="connsiteX13" fmla="*/ 481836 w 1575068"/>
                <a:gd name="connsiteY13" fmla="*/ 0 h 3980231"/>
                <a:gd name="connsiteX0" fmla="*/ 481836 w 1575068"/>
                <a:gd name="connsiteY0" fmla="*/ 0 h 3953385"/>
                <a:gd name="connsiteX1" fmla="*/ 1573881 w 1575068"/>
                <a:gd name="connsiteY1" fmla="*/ 521517 h 3953385"/>
                <a:gd name="connsiteX2" fmla="*/ 1575068 w 1575068"/>
                <a:gd name="connsiteY2" fmla="*/ 2097957 h 3953385"/>
                <a:gd name="connsiteX3" fmla="*/ 1319765 w 1575068"/>
                <a:gd name="connsiteY3" fmla="*/ 2097957 h 3953385"/>
                <a:gd name="connsiteX4" fmla="*/ 1319764 w 1575068"/>
                <a:gd name="connsiteY4" fmla="*/ 3942343 h 3953385"/>
                <a:gd name="connsiteX5" fmla="*/ 945031 w 1575068"/>
                <a:gd name="connsiteY5" fmla="*/ 3929715 h 3953385"/>
                <a:gd name="connsiteX6" fmla="*/ 932404 w 1575068"/>
                <a:gd name="connsiteY6" fmla="*/ 2276872 h 3953385"/>
                <a:gd name="connsiteX7" fmla="*/ 747148 w 1575068"/>
                <a:gd name="connsiteY7" fmla="*/ 2289495 h 3953385"/>
                <a:gd name="connsiteX8" fmla="*/ 721888 w 1575068"/>
                <a:gd name="connsiteY8" fmla="*/ 3931969 h 3953385"/>
                <a:gd name="connsiteX9" fmla="*/ 340642 w 1575068"/>
                <a:gd name="connsiteY9" fmla="*/ 3944586 h 3953385"/>
                <a:gd name="connsiteX10" fmla="*/ 340640 w 1575068"/>
                <a:gd name="connsiteY10" fmla="*/ 2097957 h 3953385"/>
                <a:gd name="connsiteX11" fmla="*/ 70 w 1575068"/>
                <a:gd name="connsiteY11" fmla="*/ 2097957 h 3953385"/>
                <a:gd name="connsiteX12" fmla="*/ 4465 w 1575068"/>
                <a:gd name="connsiteY12" fmla="*/ 316006 h 3953385"/>
                <a:gd name="connsiteX13" fmla="*/ 481836 w 1575068"/>
                <a:gd name="connsiteY13" fmla="*/ 0 h 3953385"/>
                <a:gd name="connsiteX0" fmla="*/ 481836 w 1575068"/>
                <a:gd name="connsiteY0" fmla="*/ 0 h 3953385"/>
                <a:gd name="connsiteX1" fmla="*/ 1573881 w 1575068"/>
                <a:gd name="connsiteY1" fmla="*/ 521517 h 3953385"/>
                <a:gd name="connsiteX2" fmla="*/ 1575068 w 1575068"/>
                <a:gd name="connsiteY2" fmla="*/ 2097957 h 3953385"/>
                <a:gd name="connsiteX3" fmla="*/ 1319765 w 1575068"/>
                <a:gd name="connsiteY3" fmla="*/ 2097957 h 3953385"/>
                <a:gd name="connsiteX4" fmla="*/ 1319764 w 1575068"/>
                <a:gd name="connsiteY4" fmla="*/ 3942343 h 3953385"/>
                <a:gd name="connsiteX5" fmla="*/ 919771 w 1575068"/>
                <a:gd name="connsiteY5" fmla="*/ 3929716 h 3953385"/>
                <a:gd name="connsiteX6" fmla="*/ 932404 w 1575068"/>
                <a:gd name="connsiteY6" fmla="*/ 2276872 h 3953385"/>
                <a:gd name="connsiteX7" fmla="*/ 747148 w 1575068"/>
                <a:gd name="connsiteY7" fmla="*/ 2289495 h 3953385"/>
                <a:gd name="connsiteX8" fmla="*/ 721888 w 1575068"/>
                <a:gd name="connsiteY8" fmla="*/ 3931969 h 3953385"/>
                <a:gd name="connsiteX9" fmla="*/ 340642 w 1575068"/>
                <a:gd name="connsiteY9" fmla="*/ 3944586 h 3953385"/>
                <a:gd name="connsiteX10" fmla="*/ 340640 w 1575068"/>
                <a:gd name="connsiteY10" fmla="*/ 2097957 h 3953385"/>
                <a:gd name="connsiteX11" fmla="*/ 70 w 1575068"/>
                <a:gd name="connsiteY11" fmla="*/ 2097957 h 3953385"/>
                <a:gd name="connsiteX12" fmla="*/ 4465 w 1575068"/>
                <a:gd name="connsiteY12" fmla="*/ 316006 h 3953385"/>
                <a:gd name="connsiteX13" fmla="*/ 481836 w 1575068"/>
                <a:gd name="connsiteY13" fmla="*/ 0 h 3953385"/>
                <a:gd name="connsiteX0" fmla="*/ 481836 w 1575068"/>
                <a:gd name="connsiteY0" fmla="*/ 0 h 3953385"/>
                <a:gd name="connsiteX1" fmla="*/ 1573881 w 1575068"/>
                <a:gd name="connsiteY1" fmla="*/ 521517 h 3953385"/>
                <a:gd name="connsiteX2" fmla="*/ 1575068 w 1575068"/>
                <a:gd name="connsiteY2" fmla="*/ 2097957 h 3953385"/>
                <a:gd name="connsiteX3" fmla="*/ 1319765 w 1575068"/>
                <a:gd name="connsiteY3" fmla="*/ 2097957 h 3953385"/>
                <a:gd name="connsiteX4" fmla="*/ 1319764 w 1575068"/>
                <a:gd name="connsiteY4" fmla="*/ 3942343 h 3953385"/>
                <a:gd name="connsiteX5" fmla="*/ 919771 w 1575068"/>
                <a:gd name="connsiteY5" fmla="*/ 3929716 h 3953385"/>
                <a:gd name="connsiteX6" fmla="*/ 932404 w 1575068"/>
                <a:gd name="connsiteY6" fmla="*/ 2276872 h 3953385"/>
                <a:gd name="connsiteX7" fmla="*/ 747148 w 1575068"/>
                <a:gd name="connsiteY7" fmla="*/ 2289495 h 3953385"/>
                <a:gd name="connsiteX8" fmla="*/ 759776 w 1575068"/>
                <a:gd name="connsiteY8" fmla="*/ 3931970 h 3953385"/>
                <a:gd name="connsiteX9" fmla="*/ 340642 w 1575068"/>
                <a:gd name="connsiteY9" fmla="*/ 3944586 h 3953385"/>
                <a:gd name="connsiteX10" fmla="*/ 340640 w 1575068"/>
                <a:gd name="connsiteY10" fmla="*/ 2097957 h 3953385"/>
                <a:gd name="connsiteX11" fmla="*/ 70 w 1575068"/>
                <a:gd name="connsiteY11" fmla="*/ 2097957 h 3953385"/>
                <a:gd name="connsiteX12" fmla="*/ 4465 w 1575068"/>
                <a:gd name="connsiteY12" fmla="*/ 316006 h 3953385"/>
                <a:gd name="connsiteX13" fmla="*/ 481836 w 1575068"/>
                <a:gd name="connsiteY13" fmla="*/ 0 h 3953385"/>
                <a:gd name="connsiteX0" fmla="*/ 481836 w 1575068"/>
                <a:gd name="connsiteY0" fmla="*/ 0 h 3953385"/>
                <a:gd name="connsiteX1" fmla="*/ 1573881 w 1575068"/>
                <a:gd name="connsiteY1" fmla="*/ 521517 h 3953385"/>
                <a:gd name="connsiteX2" fmla="*/ 1575068 w 1575068"/>
                <a:gd name="connsiteY2" fmla="*/ 2097957 h 3953385"/>
                <a:gd name="connsiteX3" fmla="*/ 1319765 w 1575068"/>
                <a:gd name="connsiteY3" fmla="*/ 2097957 h 3953385"/>
                <a:gd name="connsiteX4" fmla="*/ 1319764 w 1575068"/>
                <a:gd name="connsiteY4" fmla="*/ 3942343 h 3953385"/>
                <a:gd name="connsiteX5" fmla="*/ 919771 w 1575068"/>
                <a:gd name="connsiteY5" fmla="*/ 3929716 h 3953385"/>
                <a:gd name="connsiteX6" fmla="*/ 932404 w 1575068"/>
                <a:gd name="connsiteY6" fmla="*/ 2276872 h 3953385"/>
                <a:gd name="connsiteX7" fmla="*/ 759776 w 1575068"/>
                <a:gd name="connsiteY7" fmla="*/ 2276867 h 3953385"/>
                <a:gd name="connsiteX8" fmla="*/ 759776 w 1575068"/>
                <a:gd name="connsiteY8" fmla="*/ 3931970 h 3953385"/>
                <a:gd name="connsiteX9" fmla="*/ 340642 w 1575068"/>
                <a:gd name="connsiteY9" fmla="*/ 3944586 h 3953385"/>
                <a:gd name="connsiteX10" fmla="*/ 340640 w 1575068"/>
                <a:gd name="connsiteY10" fmla="*/ 2097957 h 3953385"/>
                <a:gd name="connsiteX11" fmla="*/ 70 w 1575068"/>
                <a:gd name="connsiteY11" fmla="*/ 2097957 h 3953385"/>
                <a:gd name="connsiteX12" fmla="*/ 4465 w 1575068"/>
                <a:gd name="connsiteY12" fmla="*/ 316006 h 3953385"/>
                <a:gd name="connsiteX13" fmla="*/ 481836 w 1575068"/>
                <a:gd name="connsiteY13" fmla="*/ 0 h 3953385"/>
                <a:gd name="connsiteX0" fmla="*/ 481836 w 1575068"/>
                <a:gd name="connsiteY0" fmla="*/ 0 h 3953385"/>
                <a:gd name="connsiteX1" fmla="*/ 1573881 w 1575068"/>
                <a:gd name="connsiteY1" fmla="*/ 521517 h 3953385"/>
                <a:gd name="connsiteX2" fmla="*/ 1575068 w 1575068"/>
                <a:gd name="connsiteY2" fmla="*/ 2097957 h 3953385"/>
                <a:gd name="connsiteX3" fmla="*/ 1319765 w 1575068"/>
                <a:gd name="connsiteY3" fmla="*/ 2097957 h 3953385"/>
                <a:gd name="connsiteX4" fmla="*/ 1319764 w 1575068"/>
                <a:gd name="connsiteY4" fmla="*/ 3942343 h 3953385"/>
                <a:gd name="connsiteX5" fmla="*/ 919771 w 1575068"/>
                <a:gd name="connsiteY5" fmla="*/ 3929716 h 3953385"/>
                <a:gd name="connsiteX6" fmla="*/ 932404 w 1575068"/>
                <a:gd name="connsiteY6" fmla="*/ 2276872 h 3953385"/>
                <a:gd name="connsiteX7" fmla="*/ 759776 w 1575068"/>
                <a:gd name="connsiteY7" fmla="*/ 2276867 h 3953385"/>
                <a:gd name="connsiteX8" fmla="*/ 759776 w 1575068"/>
                <a:gd name="connsiteY8" fmla="*/ 3931970 h 3953385"/>
                <a:gd name="connsiteX9" fmla="*/ 340642 w 1575068"/>
                <a:gd name="connsiteY9" fmla="*/ 3944586 h 3953385"/>
                <a:gd name="connsiteX10" fmla="*/ 340640 w 1575068"/>
                <a:gd name="connsiteY10" fmla="*/ 2097957 h 3953385"/>
                <a:gd name="connsiteX11" fmla="*/ 70 w 1575068"/>
                <a:gd name="connsiteY11" fmla="*/ 2097957 h 3953385"/>
                <a:gd name="connsiteX12" fmla="*/ 4465 w 1575068"/>
                <a:gd name="connsiteY12" fmla="*/ 316006 h 3953385"/>
                <a:gd name="connsiteX13" fmla="*/ 481836 w 1575068"/>
                <a:gd name="connsiteY13" fmla="*/ 0 h 3953385"/>
                <a:gd name="connsiteX0" fmla="*/ 481836 w 1575068"/>
                <a:gd name="connsiteY0" fmla="*/ 0 h 3953385"/>
                <a:gd name="connsiteX1" fmla="*/ 1573881 w 1575068"/>
                <a:gd name="connsiteY1" fmla="*/ 521517 h 3953385"/>
                <a:gd name="connsiteX2" fmla="*/ 1575068 w 1575068"/>
                <a:gd name="connsiteY2" fmla="*/ 2097957 h 3953385"/>
                <a:gd name="connsiteX3" fmla="*/ 1319765 w 1575068"/>
                <a:gd name="connsiteY3" fmla="*/ 2097957 h 3953385"/>
                <a:gd name="connsiteX4" fmla="*/ 1319764 w 1575068"/>
                <a:gd name="connsiteY4" fmla="*/ 3942343 h 3953385"/>
                <a:gd name="connsiteX5" fmla="*/ 919771 w 1575068"/>
                <a:gd name="connsiteY5" fmla="*/ 3929716 h 3953385"/>
                <a:gd name="connsiteX6" fmla="*/ 932404 w 1575068"/>
                <a:gd name="connsiteY6" fmla="*/ 2276872 h 3953385"/>
                <a:gd name="connsiteX7" fmla="*/ 759776 w 1575068"/>
                <a:gd name="connsiteY7" fmla="*/ 2276867 h 3953385"/>
                <a:gd name="connsiteX8" fmla="*/ 759776 w 1575068"/>
                <a:gd name="connsiteY8" fmla="*/ 3931970 h 3953385"/>
                <a:gd name="connsiteX9" fmla="*/ 340642 w 1575068"/>
                <a:gd name="connsiteY9" fmla="*/ 3944586 h 3953385"/>
                <a:gd name="connsiteX10" fmla="*/ 340640 w 1575068"/>
                <a:gd name="connsiteY10" fmla="*/ 2097957 h 3953385"/>
                <a:gd name="connsiteX11" fmla="*/ 70 w 1575068"/>
                <a:gd name="connsiteY11" fmla="*/ 2097957 h 3953385"/>
                <a:gd name="connsiteX12" fmla="*/ 4465 w 1575068"/>
                <a:gd name="connsiteY12" fmla="*/ 316006 h 3953385"/>
                <a:gd name="connsiteX13" fmla="*/ 481836 w 1575068"/>
                <a:gd name="connsiteY13" fmla="*/ 0 h 3953385"/>
                <a:gd name="connsiteX0" fmla="*/ 481836 w 1575068"/>
                <a:gd name="connsiteY0" fmla="*/ 0 h 3953385"/>
                <a:gd name="connsiteX1" fmla="*/ 1573881 w 1575068"/>
                <a:gd name="connsiteY1" fmla="*/ 521517 h 3953385"/>
                <a:gd name="connsiteX2" fmla="*/ 1575068 w 1575068"/>
                <a:gd name="connsiteY2" fmla="*/ 2097957 h 3953385"/>
                <a:gd name="connsiteX3" fmla="*/ 1319765 w 1575068"/>
                <a:gd name="connsiteY3" fmla="*/ 2097957 h 3953385"/>
                <a:gd name="connsiteX4" fmla="*/ 1319764 w 1575068"/>
                <a:gd name="connsiteY4" fmla="*/ 3942343 h 3953385"/>
                <a:gd name="connsiteX5" fmla="*/ 919771 w 1575068"/>
                <a:gd name="connsiteY5" fmla="*/ 3929716 h 3953385"/>
                <a:gd name="connsiteX6" fmla="*/ 932404 w 1575068"/>
                <a:gd name="connsiteY6" fmla="*/ 2276872 h 3953385"/>
                <a:gd name="connsiteX7" fmla="*/ 759776 w 1575068"/>
                <a:gd name="connsiteY7" fmla="*/ 2276867 h 3953385"/>
                <a:gd name="connsiteX8" fmla="*/ 759776 w 1575068"/>
                <a:gd name="connsiteY8" fmla="*/ 3931970 h 3953385"/>
                <a:gd name="connsiteX9" fmla="*/ 340642 w 1575068"/>
                <a:gd name="connsiteY9" fmla="*/ 3944586 h 3953385"/>
                <a:gd name="connsiteX10" fmla="*/ 315382 w 1575068"/>
                <a:gd name="connsiteY10" fmla="*/ 2097959 h 3953385"/>
                <a:gd name="connsiteX11" fmla="*/ 70 w 1575068"/>
                <a:gd name="connsiteY11" fmla="*/ 2097957 h 3953385"/>
                <a:gd name="connsiteX12" fmla="*/ 4465 w 1575068"/>
                <a:gd name="connsiteY12" fmla="*/ 316006 h 3953385"/>
                <a:gd name="connsiteX13" fmla="*/ 481836 w 1575068"/>
                <a:gd name="connsiteY13" fmla="*/ 0 h 3953385"/>
                <a:gd name="connsiteX0" fmla="*/ 481836 w 1575068"/>
                <a:gd name="connsiteY0" fmla="*/ 0 h 3953385"/>
                <a:gd name="connsiteX1" fmla="*/ 1573881 w 1575068"/>
                <a:gd name="connsiteY1" fmla="*/ 521517 h 3953385"/>
                <a:gd name="connsiteX2" fmla="*/ 1575068 w 1575068"/>
                <a:gd name="connsiteY2" fmla="*/ 2097957 h 3953385"/>
                <a:gd name="connsiteX3" fmla="*/ 1319765 w 1575068"/>
                <a:gd name="connsiteY3" fmla="*/ 2097957 h 3953385"/>
                <a:gd name="connsiteX4" fmla="*/ 1319764 w 1575068"/>
                <a:gd name="connsiteY4" fmla="*/ 3942343 h 3953385"/>
                <a:gd name="connsiteX5" fmla="*/ 919771 w 1575068"/>
                <a:gd name="connsiteY5" fmla="*/ 3929716 h 3953385"/>
                <a:gd name="connsiteX6" fmla="*/ 932404 w 1575068"/>
                <a:gd name="connsiteY6" fmla="*/ 2276872 h 3953385"/>
                <a:gd name="connsiteX7" fmla="*/ 759776 w 1575068"/>
                <a:gd name="connsiteY7" fmla="*/ 2276867 h 3953385"/>
                <a:gd name="connsiteX8" fmla="*/ 759776 w 1575068"/>
                <a:gd name="connsiteY8" fmla="*/ 3931970 h 3953385"/>
                <a:gd name="connsiteX9" fmla="*/ 340642 w 1575068"/>
                <a:gd name="connsiteY9" fmla="*/ 3944586 h 3953385"/>
                <a:gd name="connsiteX10" fmla="*/ 328015 w 1575068"/>
                <a:gd name="connsiteY10" fmla="*/ 2097959 h 3953385"/>
                <a:gd name="connsiteX11" fmla="*/ 70 w 1575068"/>
                <a:gd name="connsiteY11" fmla="*/ 2097957 h 3953385"/>
                <a:gd name="connsiteX12" fmla="*/ 4465 w 1575068"/>
                <a:gd name="connsiteY12" fmla="*/ 316006 h 3953385"/>
                <a:gd name="connsiteX13" fmla="*/ 481836 w 1575068"/>
                <a:gd name="connsiteY13" fmla="*/ 0 h 3953385"/>
                <a:gd name="connsiteX0" fmla="*/ 481836 w 1575068"/>
                <a:gd name="connsiteY0" fmla="*/ 0 h 3953385"/>
                <a:gd name="connsiteX1" fmla="*/ 1573881 w 1575068"/>
                <a:gd name="connsiteY1" fmla="*/ 521517 h 3953385"/>
                <a:gd name="connsiteX2" fmla="*/ 1575068 w 1575068"/>
                <a:gd name="connsiteY2" fmla="*/ 2097957 h 3953385"/>
                <a:gd name="connsiteX3" fmla="*/ 1319765 w 1575068"/>
                <a:gd name="connsiteY3" fmla="*/ 2097957 h 3953385"/>
                <a:gd name="connsiteX4" fmla="*/ 1319764 w 1575068"/>
                <a:gd name="connsiteY4" fmla="*/ 3942343 h 3953385"/>
                <a:gd name="connsiteX5" fmla="*/ 919771 w 1575068"/>
                <a:gd name="connsiteY5" fmla="*/ 3929716 h 3953385"/>
                <a:gd name="connsiteX6" fmla="*/ 932404 w 1575068"/>
                <a:gd name="connsiteY6" fmla="*/ 2276872 h 3953385"/>
                <a:gd name="connsiteX7" fmla="*/ 759776 w 1575068"/>
                <a:gd name="connsiteY7" fmla="*/ 2276867 h 3953385"/>
                <a:gd name="connsiteX8" fmla="*/ 759776 w 1575068"/>
                <a:gd name="connsiteY8" fmla="*/ 3931970 h 3953385"/>
                <a:gd name="connsiteX9" fmla="*/ 340642 w 1575068"/>
                <a:gd name="connsiteY9" fmla="*/ 3944586 h 3953385"/>
                <a:gd name="connsiteX10" fmla="*/ 328015 w 1575068"/>
                <a:gd name="connsiteY10" fmla="*/ 2097959 h 3953385"/>
                <a:gd name="connsiteX11" fmla="*/ 70 w 1575068"/>
                <a:gd name="connsiteY11" fmla="*/ 2097957 h 3953385"/>
                <a:gd name="connsiteX12" fmla="*/ 4465 w 1575068"/>
                <a:gd name="connsiteY12" fmla="*/ 316006 h 3953385"/>
                <a:gd name="connsiteX13" fmla="*/ 481836 w 1575068"/>
                <a:gd name="connsiteY13" fmla="*/ 0 h 3953385"/>
                <a:gd name="connsiteX0" fmla="*/ 481836 w 1575068"/>
                <a:gd name="connsiteY0" fmla="*/ 0 h 3953385"/>
                <a:gd name="connsiteX1" fmla="*/ 1573881 w 1575068"/>
                <a:gd name="connsiteY1" fmla="*/ 521517 h 3953385"/>
                <a:gd name="connsiteX2" fmla="*/ 1575068 w 1575068"/>
                <a:gd name="connsiteY2" fmla="*/ 2097957 h 3953385"/>
                <a:gd name="connsiteX3" fmla="*/ 1319765 w 1575068"/>
                <a:gd name="connsiteY3" fmla="*/ 2097957 h 3953385"/>
                <a:gd name="connsiteX4" fmla="*/ 1319764 w 1575068"/>
                <a:gd name="connsiteY4" fmla="*/ 3942343 h 3953385"/>
                <a:gd name="connsiteX5" fmla="*/ 919771 w 1575068"/>
                <a:gd name="connsiteY5" fmla="*/ 3929716 h 3953385"/>
                <a:gd name="connsiteX6" fmla="*/ 932404 w 1575068"/>
                <a:gd name="connsiteY6" fmla="*/ 2276872 h 3953385"/>
                <a:gd name="connsiteX7" fmla="*/ 759776 w 1575068"/>
                <a:gd name="connsiteY7" fmla="*/ 2276867 h 3953385"/>
                <a:gd name="connsiteX8" fmla="*/ 759776 w 1575068"/>
                <a:gd name="connsiteY8" fmla="*/ 3931970 h 3953385"/>
                <a:gd name="connsiteX9" fmla="*/ 340642 w 1575068"/>
                <a:gd name="connsiteY9" fmla="*/ 3944586 h 3953385"/>
                <a:gd name="connsiteX10" fmla="*/ 328015 w 1575068"/>
                <a:gd name="connsiteY10" fmla="*/ 2097959 h 3953385"/>
                <a:gd name="connsiteX11" fmla="*/ 70 w 1575068"/>
                <a:gd name="connsiteY11" fmla="*/ 2097957 h 3953385"/>
                <a:gd name="connsiteX12" fmla="*/ 4465 w 1575068"/>
                <a:gd name="connsiteY12" fmla="*/ 316006 h 3953385"/>
                <a:gd name="connsiteX13" fmla="*/ 481836 w 1575068"/>
                <a:gd name="connsiteY13" fmla="*/ 0 h 3953385"/>
                <a:gd name="connsiteX0" fmla="*/ 481836 w 1575068"/>
                <a:gd name="connsiteY0" fmla="*/ 0 h 3953385"/>
                <a:gd name="connsiteX1" fmla="*/ 1573881 w 1575068"/>
                <a:gd name="connsiteY1" fmla="*/ 521517 h 3953385"/>
                <a:gd name="connsiteX2" fmla="*/ 1575068 w 1575068"/>
                <a:gd name="connsiteY2" fmla="*/ 2097957 h 3953385"/>
                <a:gd name="connsiteX3" fmla="*/ 1319765 w 1575068"/>
                <a:gd name="connsiteY3" fmla="*/ 2097957 h 3953385"/>
                <a:gd name="connsiteX4" fmla="*/ 1319764 w 1575068"/>
                <a:gd name="connsiteY4" fmla="*/ 3942343 h 3953385"/>
                <a:gd name="connsiteX5" fmla="*/ 919771 w 1575068"/>
                <a:gd name="connsiteY5" fmla="*/ 3929716 h 3953385"/>
                <a:gd name="connsiteX6" fmla="*/ 932404 w 1575068"/>
                <a:gd name="connsiteY6" fmla="*/ 2276872 h 3953385"/>
                <a:gd name="connsiteX7" fmla="*/ 759776 w 1575068"/>
                <a:gd name="connsiteY7" fmla="*/ 2276867 h 3953385"/>
                <a:gd name="connsiteX8" fmla="*/ 759776 w 1575068"/>
                <a:gd name="connsiteY8" fmla="*/ 3931970 h 3953385"/>
                <a:gd name="connsiteX9" fmla="*/ 340642 w 1575068"/>
                <a:gd name="connsiteY9" fmla="*/ 3944586 h 3953385"/>
                <a:gd name="connsiteX10" fmla="*/ 328015 w 1575068"/>
                <a:gd name="connsiteY10" fmla="*/ 2097959 h 3953385"/>
                <a:gd name="connsiteX11" fmla="*/ 70 w 1575068"/>
                <a:gd name="connsiteY11" fmla="*/ 2097957 h 3953385"/>
                <a:gd name="connsiteX12" fmla="*/ 4465 w 1575068"/>
                <a:gd name="connsiteY12" fmla="*/ 316006 h 3953385"/>
                <a:gd name="connsiteX13" fmla="*/ 481836 w 1575068"/>
                <a:gd name="connsiteY13" fmla="*/ 0 h 3953385"/>
                <a:gd name="connsiteX0" fmla="*/ 481836 w 1575068"/>
                <a:gd name="connsiteY0" fmla="*/ 0 h 3953385"/>
                <a:gd name="connsiteX1" fmla="*/ 1573881 w 1575068"/>
                <a:gd name="connsiteY1" fmla="*/ 521517 h 3953385"/>
                <a:gd name="connsiteX2" fmla="*/ 1575068 w 1575068"/>
                <a:gd name="connsiteY2" fmla="*/ 2097957 h 3953385"/>
                <a:gd name="connsiteX3" fmla="*/ 1319765 w 1575068"/>
                <a:gd name="connsiteY3" fmla="*/ 2097957 h 3953385"/>
                <a:gd name="connsiteX4" fmla="*/ 1319764 w 1575068"/>
                <a:gd name="connsiteY4" fmla="*/ 3942343 h 3953385"/>
                <a:gd name="connsiteX5" fmla="*/ 919771 w 1575068"/>
                <a:gd name="connsiteY5" fmla="*/ 3929716 h 3953385"/>
                <a:gd name="connsiteX6" fmla="*/ 932404 w 1575068"/>
                <a:gd name="connsiteY6" fmla="*/ 2276872 h 3953385"/>
                <a:gd name="connsiteX7" fmla="*/ 759776 w 1575068"/>
                <a:gd name="connsiteY7" fmla="*/ 2276867 h 3953385"/>
                <a:gd name="connsiteX8" fmla="*/ 759776 w 1575068"/>
                <a:gd name="connsiteY8" fmla="*/ 3931970 h 3953385"/>
                <a:gd name="connsiteX9" fmla="*/ 315387 w 1575068"/>
                <a:gd name="connsiteY9" fmla="*/ 3944587 h 3953385"/>
                <a:gd name="connsiteX10" fmla="*/ 328015 w 1575068"/>
                <a:gd name="connsiteY10" fmla="*/ 2097959 h 3953385"/>
                <a:gd name="connsiteX11" fmla="*/ 70 w 1575068"/>
                <a:gd name="connsiteY11" fmla="*/ 2097957 h 3953385"/>
                <a:gd name="connsiteX12" fmla="*/ 4465 w 1575068"/>
                <a:gd name="connsiteY12" fmla="*/ 316006 h 3953385"/>
                <a:gd name="connsiteX13" fmla="*/ 481836 w 1575068"/>
                <a:gd name="connsiteY13" fmla="*/ 0 h 3953385"/>
                <a:gd name="connsiteX0" fmla="*/ 481836 w 1575068"/>
                <a:gd name="connsiteY0" fmla="*/ 0 h 3953385"/>
                <a:gd name="connsiteX1" fmla="*/ 1573881 w 1575068"/>
                <a:gd name="connsiteY1" fmla="*/ 521517 h 3953385"/>
                <a:gd name="connsiteX2" fmla="*/ 1575068 w 1575068"/>
                <a:gd name="connsiteY2" fmla="*/ 2097957 h 3953385"/>
                <a:gd name="connsiteX3" fmla="*/ 1319765 w 1575068"/>
                <a:gd name="connsiteY3" fmla="*/ 2097957 h 3953385"/>
                <a:gd name="connsiteX4" fmla="*/ 1319764 w 1575068"/>
                <a:gd name="connsiteY4" fmla="*/ 3942343 h 3953385"/>
                <a:gd name="connsiteX5" fmla="*/ 919771 w 1575068"/>
                <a:gd name="connsiteY5" fmla="*/ 3929716 h 3953385"/>
                <a:gd name="connsiteX6" fmla="*/ 932404 w 1575068"/>
                <a:gd name="connsiteY6" fmla="*/ 2276872 h 3953385"/>
                <a:gd name="connsiteX7" fmla="*/ 759776 w 1575068"/>
                <a:gd name="connsiteY7" fmla="*/ 2276867 h 3953385"/>
                <a:gd name="connsiteX8" fmla="*/ 759776 w 1575068"/>
                <a:gd name="connsiteY8" fmla="*/ 3931970 h 3953385"/>
                <a:gd name="connsiteX9" fmla="*/ 315387 w 1575068"/>
                <a:gd name="connsiteY9" fmla="*/ 3944587 h 3953385"/>
                <a:gd name="connsiteX10" fmla="*/ 328015 w 1575068"/>
                <a:gd name="connsiteY10" fmla="*/ 2097959 h 3953385"/>
                <a:gd name="connsiteX11" fmla="*/ 70 w 1575068"/>
                <a:gd name="connsiteY11" fmla="*/ 2097957 h 3953385"/>
                <a:gd name="connsiteX12" fmla="*/ 4465 w 1575068"/>
                <a:gd name="connsiteY12" fmla="*/ 316006 h 3953385"/>
                <a:gd name="connsiteX13" fmla="*/ 481836 w 1575068"/>
                <a:gd name="connsiteY13" fmla="*/ 0 h 3953385"/>
                <a:gd name="connsiteX0" fmla="*/ 481836 w 1575068"/>
                <a:gd name="connsiteY0" fmla="*/ 0 h 3953385"/>
                <a:gd name="connsiteX1" fmla="*/ 1573881 w 1575068"/>
                <a:gd name="connsiteY1" fmla="*/ 521517 h 3953385"/>
                <a:gd name="connsiteX2" fmla="*/ 1575068 w 1575068"/>
                <a:gd name="connsiteY2" fmla="*/ 2097957 h 3953385"/>
                <a:gd name="connsiteX3" fmla="*/ 1319765 w 1575068"/>
                <a:gd name="connsiteY3" fmla="*/ 2097957 h 3953385"/>
                <a:gd name="connsiteX4" fmla="*/ 1319764 w 1575068"/>
                <a:gd name="connsiteY4" fmla="*/ 3942343 h 3953385"/>
                <a:gd name="connsiteX5" fmla="*/ 919771 w 1575068"/>
                <a:gd name="connsiteY5" fmla="*/ 3929716 h 3953385"/>
                <a:gd name="connsiteX6" fmla="*/ 932404 w 1575068"/>
                <a:gd name="connsiteY6" fmla="*/ 2276872 h 3953385"/>
                <a:gd name="connsiteX7" fmla="*/ 759776 w 1575068"/>
                <a:gd name="connsiteY7" fmla="*/ 2276867 h 3953385"/>
                <a:gd name="connsiteX8" fmla="*/ 734515 w 1575068"/>
                <a:gd name="connsiteY8" fmla="*/ 3931970 h 3953385"/>
                <a:gd name="connsiteX9" fmla="*/ 315387 w 1575068"/>
                <a:gd name="connsiteY9" fmla="*/ 3944587 h 3953385"/>
                <a:gd name="connsiteX10" fmla="*/ 328015 w 1575068"/>
                <a:gd name="connsiteY10" fmla="*/ 2097959 h 3953385"/>
                <a:gd name="connsiteX11" fmla="*/ 70 w 1575068"/>
                <a:gd name="connsiteY11" fmla="*/ 2097957 h 3953385"/>
                <a:gd name="connsiteX12" fmla="*/ 4465 w 1575068"/>
                <a:gd name="connsiteY12" fmla="*/ 316006 h 3953385"/>
                <a:gd name="connsiteX13" fmla="*/ 481836 w 1575068"/>
                <a:gd name="connsiteY13" fmla="*/ 0 h 3953385"/>
                <a:gd name="connsiteX0" fmla="*/ 481836 w 1575068"/>
                <a:gd name="connsiteY0" fmla="*/ 0 h 3944587"/>
                <a:gd name="connsiteX1" fmla="*/ 1573881 w 1575068"/>
                <a:gd name="connsiteY1" fmla="*/ 521517 h 3944587"/>
                <a:gd name="connsiteX2" fmla="*/ 1575068 w 1575068"/>
                <a:gd name="connsiteY2" fmla="*/ 2097957 h 3944587"/>
                <a:gd name="connsiteX3" fmla="*/ 1319765 w 1575068"/>
                <a:gd name="connsiteY3" fmla="*/ 2097957 h 3944587"/>
                <a:gd name="connsiteX4" fmla="*/ 1319764 w 1575068"/>
                <a:gd name="connsiteY4" fmla="*/ 3942343 h 3944587"/>
                <a:gd name="connsiteX5" fmla="*/ 919771 w 1575068"/>
                <a:gd name="connsiteY5" fmla="*/ 3929716 h 3944587"/>
                <a:gd name="connsiteX6" fmla="*/ 932404 w 1575068"/>
                <a:gd name="connsiteY6" fmla="*/ 2276872 h 3944587"/>
                <a:gd name="connsiteX7" fmla="*/ 759776 w 1575068"/>
                <a:gd name="connsiteY7" fmla="*/ 2276867 h 3944587"/>
                <a:gd name="connsiteX8" fmla="*/ 734515 w 1575068"/>
                <a:gd name="connsiteY8" fmla="*/ 3931970 h 3944587"/>
                <a:gd name="connsiteX9" fmla="*/ 315387 w 1575068"/>
                <a:gd name="connsiteY9" fmla="*/ 3944587 h 3944587"/>
                <a:gd name="connsiteX10" fmla="*/ 328015 w 1575068"/>
                <a:gd name="connsiteY10" fmla="*/ 2097959 h 3944587"/>
                <a:gd name="connsiteX11" fmla="*/ 70 w 1575068"/>
                <a:gd name="connsiteY11" fmla="*/ 2097957 h 3944587"/>
                <a:gd name="connsiteX12" fmla="*/ 4465 w 1575068"/>
                <a:gd name="connsiteY12" fmla="*/ 316006 h 3944587"/>
                <a:gd name="connsiteX13" fmla="*/ 481836 w 1575068"/>
                <a:gd name="connsiteY13" fmla="*/ 0 h 3944587"/>
                <a:gd name="connsiteX0" fmla="*/ 481836 w 1575068"/>
                <a:gd name="connsiteY0" fmla="*/ 0 h 3944587"/>
                <a:gd name="connsiteX1" fmla="*/ 1573881 w 1575068"/>
                <a:gd name="connsiteY1" fmla="*/ 521517 h 3944587"/>
                <a:gd name="connsiteX2" fmla="*/ 1575068 w 1575068"/>
                <a:gd name="connsiteY2" fmla="*/ 2097957 h 3944587"/>
                <a:gd name="connsiteX3" fmla="*/ 1319765 w 1575068"/>
                <a:gd name="connsiteY3" fmla="*/ 2097957 h 3944587"/>
                <a:gd name="connsiteX4" fmla="*/ 1319764 w 1575068"/>
                <a:gd name="connsiteY4" fmla="*/ 3942343 h 3944587"/>
                <a:gd name="connsiteX5" fmla="*/ 919771 w 1575068"/>
                <a:gd name="connsiteY5" fmla="*/ 3929716 h 3944587"/>
                <a:gd name="connsiteX6" fmla="*/ 932404 w 1575068"/>
                <a:gd name="connsiteY6" fmla="*/ 2276872 h 3944587"/>
                <a:gd name="connsiteX7" fmla="*/ 759776 w 1575068"/>
                <a:gd name="connsiteY7" fmla="*/ 2276867 h 3944587"/>
                <a:gd name="connsiteX8" fmla="*/ 734515 w 1575068"/>
                <a:gd name="connsiteY8" fmla="*/ 3931970 h 3944587"/>
                <a:gd name="connsiteX9" fmla="*/ 315387 w 1575068"/>
                <a:gd name="connsiteY9" fmla="*/ 3944587 h 3944587"/>
                <a:gd name="connsiteX10" fmla="*/ 328015 w 1575068"/>
                <a:gd name="connsiteY10" fmla="*/ 2097959 h 3944587"/>
                <a:gd name="connsiteX11" fmla="*/ 70 w 1575068"/>
                <a:gd name="connsiteY11" fmla="*/ 2097957 h 3944587"/>
                <a:gd name="connsiteX12" fmla="*/ 4465 w 1575068"/>
                <a:gd name="connsiteY12" fmla="*/ 316006 h 3944587"/>
                <a:gd name="connsiteX13" fmla="*/ 481836 w 1575068"/>
                <a:gd name="connsiteY13" fmla="*/ 0 h 3944587"/>
                <a:gd name="connsiteX0" fmla="*/ 481836 w 1575068"/>
                <a:gd name="connsiteY0" fmla="*/ 0 h 3944587"/>
                <a:gd name="connsiteX1" fmla="*/ 1573881 w 1575068"/>
                <a:gd name="connsiteY1" fmla="*/ 521517 h 3944587"/>
                <a:gd name="connsiteX2" fmla="*/ 1575068 w 1575068"/>
                <a:gd name="connsiteY2" fmla="*/ 2097957 h 3944587"/>
                <a:gd name="connsiteX3" fmla="*/ 1319765 w 1575068"/>
                <a:gd name="connsiteY3" fmla="*/ 2097957 h 3944587"/>
                <a:gd name="connsiteX4" fmla="*/ 1319764 w 1575068"/>
                <a:gd name="connsiteY4" fmla="*/ 3942343 h 3944587"/>
                <a:gd name="connsiteX5" fmla="*/ 919771 w 1575068"/>
                <a:gd name="connsiteY5" fmla="*/ 3929716 h 3944587"/>
                <a:gd name="connsiteX6" fmla="*/ 932404 w 1575068"/>
                <a:gd name="connsiteY6" fmla="*/ 2276872 h 3944587"/>
                <a:gd name="connsiteX7" fmla="*/ 759776 w 1575068"/>
                <a:gd name="connsiteY7" fmla="*/ 2276867 h 3944587"/>
                <a:gd name="connsiteX8" fmla="*/ 734515 w 1575068"/>
                <a:gd name="connsiteY8" fmla="*/ 3931970 h 3944587"/>
                <a:gd name="connsiteX9" fmla="*/ 315387 w 1575068"/>
                <a:gd name="connsiteY9" fmla="*/ 3944587 h 3944587"/>
                <a:gd name="connsiteX10" fmla="*/ 328015 w 1575068"/>
                <a:gd name="connsiteY10" fmla="*/ 2097959 h 3944587"/>
                <a:gd name="connsiteX11" fmla="*/ 70 w 1575068"/>
                <a:gd name="connsiteY11" fmla="*/ 2097957 h 3944587"/>
                <a:gd name="connsiteX12" fmla="*/ 4465 w 1575068"/>
                <a:gd name="connsiteY12" fmla="*/ 316006 h 3944587"/>
                <a:gd name="connsiteX13" fmla="*/ 481836 w 1575068"/>
                <a:gd name="connsiteY13" fmla="*/ 0 h 3944587"/>
                <a:gd name="connsiteX0" fmla="*/ 481836 w 1575068"/>
                <a:gd name="connsiteY0" fmla="*/ 0 h 3944587"/>
                <a:gd name="connsiteX1" fmla="*/ 1573881 w 1575068"/>
                <a:gd name="connsiteY1" fmla="*/ 521517 h 3944587"/>
                <a:gd name="connsiteX2" fmla="*/ 1575068 w 1575068"/>
                <a:gd name="connsiteY2" fmla="*/ 2097957 h 3944587"/>
                <a:gd name="connsiteX3" fmla="*/ 1319765 w 1575068"/>
                <a:gd name="connsiteY3" fmla="*/ 2097957 h 3944587"/>
                <a:gd name="connsiteX4" fmla="*/ 1319764 w 1575068"/>
                <a:gd name="connsiteY4" fmla="*/ 3942343 h 3944587"/>
                <a:gd name="connsiteX5" fmla="*/ 919771 w 1575068"/>
                <a:gd name="connsiteY5" fmla="*/ 3929716 h 3944587"/>
                <a:gd name="connsiteX6" fmla="*/ 932404 w 1575068"/>
                <a:gd name="connsiteY6" fmla="*/ 2276872 h 3944587"/>
                <a:gd name="connsiteX7" fmla="*/ 759776 w 1575068"/>
                <a:gd name="connsiteY7" fmla="*/ 2276867 h 3944587"/>
                <a:gd name="connsiteX8" fmla="*/ 734515 w 1575068"/>
                <a:gd name="connsiteY8" fmla="*/ 3931970 h 3944587"/>
                <a:gd name="connsiteX9" fmla="*/ 340642 w 1575068"/>
                <a:gd name="connsiteY9" fmla="*/ 3944587 h 3944587"/>
                <a:gd name="connsiteX10" fmla="*/ 328015 w 1575068"/>
                <a:gd name="connsiteY10" fmla="*/ 2097959 h 3944587"/>
                <a:gd name="connsiteX11" fmla="*/ 70 w 1575068"/>
                <a:gd name="connsiteY11" fmla="*/ 2097957 h 3944587"/>
                <a:gd name="connsiteX12" fmla="*/ 4465 w 1575068"/>
                <a:gd name="connsiteY12" fmla="*/ 316006 h 3944587"/>
                <a:gd name="connsiteX13" fmla="*/ 481836 w 1575068"/>
                <a:gd name="connsiteY13" fmla="*/ 0 h 3944587"/>
                <a:gd name="connsiteX0" fmla="*/ 481836 w 1575068"/>
                <a:gd name="connsiteY0" fmla="*/ 0 h 3942344"/>
                <a:gd name="connsiteX1" fmla="*/ 1573881 w 1575068"/>
                <a:gd name="connsiteY1" fmla="*/ 521517 h 3942344"/>
                <a:gd name="connsiteX2" fmla="*/ 1575068 w 1575068"/>
                <a:gd name="connsiteY2" fmla="*/ 2097957 h 3942344"/>
                <a:gd name="connsiteX3" fmla="*/ 1319765 w 1575068"/>
                <a:gd name="connsiteY3" fmla="*/ 2097957 h 3942344"/>
                <a:gd name="connsiteX4" fmla="*/ 1319764 w 1575068"/>
                <a:gd name="connsiteY4" fmla="*/ 3942343 h 3942344"/>
                <a:gd name="connsiteX5" fmla="*/ 919771 w 1575068"/>
                <a:gd name="connsiteY5" fmla="*/ 3929716 h 3942344"/>
                <a:gd name="connsiteX6" fmla="*/ 932404 w 1575068"/>
                <a:gd name="connsiteY6" fmla="*/ 2276872 h 3942344"/>
                <a:gd name="connsiteX7" fmla="*/ 759776 w 1575068"/>
                <a:gd name="connsiteY7" fmla="*/ 2276867 h 3942344"/>
                <a:gd name="connsiteX8" fmla="*/ 734515 w 1575068"/>
                <a:gd name="connsiteY8" fmla="*/ 3931970 h 3942344"/>
                <a:gd name="connsiteX9" fmla="*/ 378530 w 1575068"/>
                <a:gd name="connsiteY9" fmla="*/ 3931959 h 3942344"/>
                <a:gd name="connsiteX10" fmla="*/ 328015 w 1575068"/>
                <a:gd name="connsiteY10" fmla="*/ 2097959 h 3942344"/>
                <a:gd name="connsiteX11" fmla="*/ 70 w 1575068"/>
                <a:gd name="connsiteY11" fmla="*/ 2097957 h 3942344"/>
                <a:gd name="connsiteX12" fmla="*/ 4465 w 1575068"/>
                <a:gd name="connsiteY12" fmla="*/ 316006 h 3942344"/>
                <a:gd name="connsiteX13" fmla="*/ 481836 w 1575068"/>
                <a:gd name="connsiteY13" fmla="*/ 0 h 3942344"/>
                <a:gd name="connsiteX0" fmla="*/ 481836 w 1575068"/>
                <a:gd name="connsiteY0" fmla="*/ 0 h 3942344"/>
                <a:gd name="connsiteX1" fmla="*/ 1573881 w 1575068"/>
                <a:gd name="connsiteY1" fmla="*/ 521517 h 3942344"/>
                <a:gd name="connsiteX2" fmla="*/ 1575068 w 1575068"/>
                <a:gd name="connsiteY2" fmla="*/ 2097957 h 3942344"/>
                <a:gd name="connsiteX3" fmla="*/ 1319765 w 1575068"/>
                <a:gd name="connsiteY3" fmla="*/ 2097957 h 3942344"/>
                <a:gd name="connsiteX4" fmla="*/ 1319764 w 1575068"/>
                <a:gd name="connsiteY4" fmla="*/ 3942343 h 3942344"/>
                <a:gd name="connsiteX5" fmla="*/ 919771 w 1575068"/>
                <a:gd name="connsiteY5" fmla="*/ 3929716 h 3942344"/>
                <a:gd name="connsiteX6" fmla="*/ 932404 w 1575068"/>
                <a:gd name="connsiteY6" fmla="*/ 2276872 h 3942344"/>
                <a:gd name="connsiteX7" fmla="*/ 759776 w 1575068"/>
                <a:gd name="connsiteY7" fmla="*/ 2276867 h 3942344"/>
                <a:gd name="connsiteX8" fmla="*/ 734515 w 1575068"/>
                <a:gd name="connsiteY8" fmla="*/ 3931970 h 3942344"/>
                <a:gd name="connsiteX9" fmla="*/ 365903 w 1575068"/>
                <a:gd name="connsiteY9" fmla="*/ 3931960 h 3942344"/>
                <a:gd name="connsiteX10" fmla="*/ 328015 w 1575068"/>
                <a:gd name="connsiteY10" fmla="*/ 2097959 h 3942344"/>
                <a:gd name="connsiteX11" fmla="*/ 70 w 1575068"/>
                <a:gd name="connsiteY11" fmla="*/ 2097957 h 3942344"/>
                <a:gd name="connsiteX12" fmla="*/ 4465 w 1575068"/>
                <a:gd name="connsiteY12" fmla="*/ 316006 h 3942344"/>
                <a:gd name="connsiteX13" fmla="*/ 481836 w 1575068"/>
                <a:gd name="connsiteY13" fmla="*/ 0 h 3942344"/>
                <a:gd name="connsiteX0" fmla="*/ 481836 w 1575068"/>
                <a:gd name="connsiteY0" fmla="*/ 0 h 3942344"/>
                <a:gd name="connsiteX1" fmla="*/ 1573881 w 1575068"/>
                <a:gd name="connsiteY1" fmla="*/ 521517 h 3942344"/>
                <a:gd name="connsiteX2" fmla="*/ 1575068 w 1575068"/>
                <a:gd name="connsiteY2" fmla="*/ 2097957 h 3942344"/>
                <a:gd name="connsiteX3" fmla="*/ 1319765 w 1575068"/>
                <a:gd name="connsiteY3" fmla="*/ 2097957 h 3942344"/>
                <a:gd name="connsiteX4" fmla="*/ 1319764 w 1575068"/>
                <a:gd name="connsiteY4" fmla="*/ 3942343 h 3942344"/>
                <a:gd name="connsiteX5" fmla="*/ 919771 w 1575068"/>
                <a:gd name="connsiteY5" fmla="*/ 3929716 h 3942344"/>
                <a:gd name="connsiteX6" fmla="*/ 932404 w 1575068"/>
                <a:gd name="connsiteY6" fmla="*/ 2276872 h 3942344"/>
                <a:gd name="connsiteX7" fmla="*/ 759776 w 1575068"/>
                <a:gd name="connsiteY7" fmla="*/ 2276867 h 3942344"/>
                <a:gd name="connsiteX8" fmla="*/ 734515 w 1575068"/>
                <a:gd name="connsiteY8" fmla="*/ 3931970 h 3942344"/>
                <a:gd name="connsiteX9" fmla="*/ 340642 w 1575068"/>
                <a:gd name="connsiteY9" fmla="*/ 3931960 h 3942344"/>
                <a:gd name="connsiteX10" fmla="*/ 328015 w 1575068"/>
                <a:gd name="connsiteY10" fmla="*/ 2097959 h 3942344"/>
                <a:gd name="connsiteX11" fmla="*/ 70 w 1575068"/>
                <a:gd name="connsiteY11" fmla="*/ 2097957 h 3942344"/>
                <a:gd name="connsiteX12" fmla="*/ 4465 w 1575068"/>
                <a:gd name="connsiteY12" fmla="*/ 316006 h 3942344"/>
                <a:gd name="connsiteX13" fmla="*/ 481836 w 1575068"/>
                <a:gd name="connsiteY13" fmla="*/ 0 h 3942344"/>
                <a:gd name="connsiteX0" fmla="*/ 481836 w 1575068"/>
                <a:gd name="connsiteY0" fmla="*/ 0 h 3942344"/>
                <a:gd name="connsiteX1" fmla="*/ 1573881 w 1575068"/>
                <a:gd name="connsiteY1" fmla="*/ 521517 h 3942344"/>
                <a:gd name="connsiteX2" fmla="*/ 1575068 w 1575068"/>
                <a:gd name="connsiteY2" fmla="*/ 2097957 h 3942344"/>
                <a:gd name="connsiteX3" fmla="*/ 1319765 w 1575068"/>
                <a:gd name="connsiteY3" fmla="*/ 2097957 h 3942344"/>
                <a:gd name="connsiteX4" fmla="*/ 1319764 w 1575068"/>
                <a:gd name="connsiteY4" fmla="*/ 3942343 h 3942344"/>
                <a:gd name="connsiteX5" fmla="*/ 919771 w 1575068"/>
                <a:gd name="connsiteY5" fmla="*/ 3929716 h 3942344"/>
                <a:gd name="connsiteX6" fmla="*/ 932404 w 1575068"/>
                <a:gd name="connsiteY6" fmla="*/ 2276872 h 3942344"/>
                <a:gd name="connsiteX7" fmla="*/ 759776 w 1575068"/>
                <a:gd name="connsiteY7" fmla="*/ 2276867 h 3942344"/>
                <a:gd name="connsiteX8" fmla="*/ 734515 w 1575068"/>
                <a:gd name="connsiteY8" fmla="*/ 3931970 h 3942344"/>
                <a:gd name="connsiteX9" fmla="*/ 328015 w 1575068"/>
                <a:gd name="connsiteY9" fmla="*/ 3931960 h 3942344"/>
                <a:gd name="connsiteX10" fmla="*/ 328015 w 1575068"/>
                <a:gd name="connsiteY10" fmla="*/ 2097959 h 3942344"/>
                <a:gd name="connsiteX11" fmla="*/ 70 w 1575068"/>
                <a:gd name="connsiteY11" fmla="*/ 2097957 h 3942344"/>
                <a:gd name="connsiteX12" fmla="*/ 4465 w 1575068"/>
                <a:gd name="connsiteY12" fmla="*/ 316006 h 3942344"/>
                <a:gd name="connsiteX13" fmla="*/ 481836 w 1575068"/>
                <a:gd name="connsiteY13" fmla="*/ 0 h 3942344"/>
                <a:gd name="connsiteX0" fmla="*/ 481836 w 1575068"/>
                <a:gd name="connsiteY0" fmla="*/ 0 h 3942344"/>
                <a:gd name="connsiteX1" fmla="*/ 1573881 w 1575068"/>
                <a:gd name="connsiteY1" fmla="*/ 521517 h 3942344"/>
                <a:gd name="connsiteX2" fmla="*/ 1575068 w 1575068"/>
                <a:gd name="connsiteY2" fmla="*/ 2097957 h 3942344"/>
                <a:gd name="connsiteX3" fmla="*/ 1319765 w 1575068"/>
                <a:gd name="connsiteY3" fmla="*/ 2097957 h 3942344"/>
                <a:gd name="connsiteX4" fmla="*/ 1319764 w 1575068"/>
                <a:gd name="connsiteY4" fmla="*/ 3942343 h 3942344"/>
                <a:gd name="connsiteX5" fmla="*/ 919771 w 1575068"/>
                <a:gd name="connsiteY5" fmla="*/ 3929716 h 3942344"/>
                <a:gd name="connsiteX6" fmla="*/ 932404 w 1575068"/>
                <a:gd name="connsiteY6" fmla="*/ 2276872 h 3942344"/>
                <a:gd name="connsiteX7" fmla="*/ 721888 w 1575068"/>
                <a:gd name="connsiteY7" fmla="*/ 2264240 h 3942344"/>
                <a:gd name="connsiteX8" fmla="*/ 734515 w 1575068"/>
                <a:gd name="connsiteY8" fmla="*/ 3931970 h 3942344"/>
                <a:gd name="connsiteX9" fmla="*/ 328015 w 1575068"/>
                <a:gd name="connsiteY9" fmla="*/ 3931960 h 3942344"/>
                <a:gd name="connsiteX10" fmla="*/ 328015 w 1575068"/>
                <a:gd name="connsiteY10" fmla="*/ 2097959 h 3942344"/>
                <a:gd name="connsiteX11" fmla="*/ 70 w 1575068"/>
                <a:gd name="connsiteY11" fmla="*/ 2097957 h 3942344"/>
                <a:gd name="connsiteX12" fmla="*/ 4465 w 1575068"/>
                <a:gd name="connsiteY12" fmla="*/ 316006 h 3942344"/>
                <a:gd name="connsiteX13" fmla="*/ 481836 w 1575068"/>
                <a:gd name="connsiteY13" fmla="*/ 0 h 3942344"/>
                <a:gd name="connsiteX0" fmla="*/ 481836 w 1575068"/>
                <a:gd name="connsiteY0" fmla="*/ 0 h 3942344"/>
                <a:gd name="connsiteX1" fmla="*/ 1573881 w 1575068"/>
                <a:gd name="connsiteY1" fmla="*/ 521517 h 3942344"/>
                <a:gd name="connsiteX2" fmla="*/ 1575068 w 1575068"/>
                <a:gd name="connsiteY2" fmla="*/ 2097957 h 3942344"/>
                <a:gd name="connsiteX3" fmla="*/ 1319765 w 1575068"/>
                <a:gd name="connsiteY3" fmla="*/ 2097957 h 3942344"/>
                <a:gd name="connsiteX4" fmla="*/ 1319764 w 1575068"/>
                <a:gd name="connsiteY4" fmla="*/ 3942343 h 3942344"/>
                <a:gd name="connsiteX5" fmla="*/ 919771 w 1575068"/>
                <a:gd name="connsiteY5" fmla="*/ 3929716 h 3942344"/>
                <a:gd name="connsiteX6" fmla="*/ 932404 w 1575068"/>
                <a:gd name="connsiteY6" fmla="*/ 2276872 h 3942344"/>
                <a:gd name="connsiteX7" fmla="*/ 684005 w 1575068"/>
                <a:gd name="connsiteY7" fmla="*/ 2264240 h 3942344"/>
                <a:gd name="connsiteX8" fmla="*/ 734515 w 1575068"/>
                <a:gd name="connsiteY8" fmla="*/ 3931970 h 3942344"/>
                <a:gd name="connsiteX9" fmla="*/ 328015 w 1575068"/>
                <a:gd name="connsiteY9" fmla="*/ 3931960 h 3942344"/>
                <a:gd name="connsiteX10" fmla="*/ 328015 w 1575068"/>
                <a:gd name="connsiteY10" fmla="*/ 2097959 h 3942344"/>
                <a:gd name="connsiteX11" fmla="*/ 70 w 1575068"/>
                <a:gd name="connsiteY11" fmla="*/ 2097957 h 3942344"/>
                <a:gd name="connsiteX12" fmla="*/ 4465 w 1575068"/>
                <a:gd name="connsiteY12" fmla="*/ 316006 h 3942344"/>
                <a:gd name="connsiteX13" fmla="*/ 481836 w 1575068"/>
                <a:gd name="connsiteY13" fmla="*/ 0 h 3942344"/>
                <a:gd name="connsiteX0" fmla="*/ 481836 w 1575068"/>
                <a:gd name="connsiteY0" fmla="*/ 0 h 3942344"/>
                <a:gd name="connsiteX1" fmla="*/ 1573881 w 1575068"/>
                <a:gd name="connsiteY1" fmla="*/ 521517 h 3942344"/>
                <a:gd name="connsiteX2" fmla="*/ 1575068 w 1575068"/>
                <a:gd name="connsiteY2" fmla="*/ 2097957 h 3942344"/>
                <a:gd name="connsiteX3" fmla="*/ 1319765 w 1575068"/>
                <a:gd name="connsiteY3" fmla="*/ 2097957 h 3942344"/>
                <a:gd name="connsiteX4" fmla="*/ 1319764 w 1575068"/>
                <a:gd name="connsiteY4" fmla="*/ 3942343 h 3942344"/>
                <a:gd name="connsiteX5" fmla="*/ 919771 w 1575068"/>
                <a:gd name="connsiteY5" fmla="*/ 3929716 h 3942344"/>
                <a:gd name="connsiteX6" fmla="*/ 932404 w 1575068"/>
                <a:gd name="connsiteY6" fmla="*/ 2276872 h 3942344"/>
                <a:gd name="connsiteX7" fmla="*/ 696632 w 1575068"/>
                <a:gd name="connsiteY7" fmla="*/ 2251607 h 3942344"/>
                <a:gd name="connsiteX8" fmla="*/ 734515 w 1575068"/>
                <a:gd name="connsiteY8" fmla="*/ 3931970 h 3942344"/>
                <a:gd name="connsiteX9" fmla="*/ 328015 w 1575068"/>
                <a:gd name="connsiteY9" fmla="*/ 3931960 h 3942344"/>
                <a:gd name="connsiteX10" fmla="*/ 328015 w 1575068"/>
                <a:gd name="connsiteY10" fmla="*/ 2097959 h 3942344"/>
                <a:gd name="connsiteX11" fmla="*/ 70 w 1575068"/>
                <a:gd name="connsiteY11" fmla="*/ 2097957 h 3942344"/>
                <a:gd name="connsiteX12" fmla="*/ 4465 w 1575068"/>
                <a:gd name="connsiteY12" fmla="*/ 316006 h 3942344"/>
                <a:gd name="connsiteX13" fmla="*/ 481836 w 1575068"/>
                <a:gd name="connsiteY13" fmla="*/ 0 h 3942344"/>
                <a:gd name="connsiteX0" fmla="*/ 481836 w 1575068"/>
                <a:gd name="connsiteY0" fmla="*/ 0 h 3942344"/>
                <a:gd name="connsiteX1" fmla="*/ 1573881 w 1575068"/>
                <a:gd name="connsiteY1" fmla="*/ 521517 h 3942344"/>
                <a:gd name="connsiteX2" fmla="*/ 1575068 w 1575068"/>
                <a:gd name="connsiteY2" fmla="*/ 2097957 h 3942344"/>
                <a:gd name="connsiteX3" fmla="*/ 1319765 w 1575068"/>
                <a:gd name="connsiteY3" fmla="*/ 2097957 h 3942344"/>
                <a:gd name="connsiteX4" fmla="*/ 1319764 w 1575068"/>
                <a:gd name="connsiteY4" fmla="*/ 3942343 h 3942344"/>
                <a:gd name="connsiteX5" fmla="*/ 919771 w 1575068"/>
                <a:gd name="connsiteY5" fmla="*/ 3929716 h 3942344"/>
                <a:gd name="connsiteX6" fmla="*/ 932404 w 1575068"/>
                <a:gd name="connsiteY6" fmla="*/ 2276872 h 3942344"/>
                <a:gd name="connsiteX7" fmla="*/ 734520 w 1575068"/>
                <a:gd name="connsiteY7" fmla="*/ 2251607 h 3942344"/>
                <a:gd name="connsiteX8" fmla="*/ 734515 w 1575068"/>
                <a:gd name="connsiteY8" fmla="*/ 3931970 h 3942344"/>
                <a:gd name="connsiteX9" fmla="*/ 328015 w 1575068"/>
                <a:gd name="connsiteY9" fmla="*/ 3931960 h 3942344"/>
                <a:gd name="connsiteX10" fmla="*/ 328015 w 1575068"/>
                <a:gd name="connsiteY10" fmla="*/ 2097959 h 3942344"/>
                <a:gd name="connsiteX11" fmla="*/ 70 w 1575068"/>
                <a:gd name="connsiteY11" fmla="*/ 2097957 h 3942344"/>
                <a:gd name="connsiteX12" fmla="*/ 4465 w 1575068"/>
                <a:gd name="connsiteY12" fmla="*/ 316006 h 3942344"/>
                <a:gd name="connsiteX13" fmla="*/ 481836 w 1575068"/>
                <a:gd name="connsiteY13" fmla="*/ 0 h 3942344"/>
                <a:gd name="connsiteX0" fmla="*/ 481836 w 1575068"/>
                <a:gd name="connsiteY0" fmla="*/ 0 h 3942344"/>
                <a:gd name="connsiteX1" fmla="*/ 1573881 w 1575068"/>
                <a:gd name="connsiteY1" fmla="*/ 521517 h 3942344"/>
                <a:gd name="connsiteX2" fmla="*/ 1575068 w 1575068"/>
                <a:gd name="connsiteY2" fmla="*/ 2097957 h 3942344"/>
                <a:gd name="connsiteX3" fmla="*/ 1319765 w 1575068"/>
                <a:gd name="connsiteY3" fmla="*/ 2097957 h 3942344"/>
                <a:gd name="connsiteX4" fmla="*/ 1319764 w 1575068"/>
                <a:gd name="connsiteY4" fmla="*/ 3942343 h 3942344"/>
                <a:gd name="connsiteX5" fmla="*/ 919771 w 1575068"/>
                <a:gd name="connsiteY5" fmla="*/ 3929716 h 3942344"/>
                <a:gd name="connsiteX6" fmla="*/ 932404 w 1575068"/>
                <a:gd name="connsiteY6" fmla="*/ 2276872 h 3942344"/>
                <a:gd name="connsiteX7" fmla="*/ 759776 w 1575068"/>
                <a:gd name="connsiteY7" fmla="*/ 2251607 h 3942344"/>
                <a:gd name="connsiteX8" fmla="*/ 734515 w 1575068"/>
                <a:gd name="connsiteY8" fmla="*/ 3931970 h 3942344"/>
                <a:gd name="connsiteX9" fmla="*/ 328015 w 1575068"/>
                <a:gd name="connsiteY9" fmla="*/ 3931960 h 3942344"/>
                <a:gd name="connsiteX10" fmla="*/ 328015 w 1575068"/>
                <a:gd name="connsiteY10" fmla="*/ 2097959 h 3942344"/>
                <a:gd name="connsiteX11" fmla="*/ 70 w 1575068"/>
                <a:gd name="connsiteY11" fmla="*/ 2097957 h 3942344"/>
                <a:gd name="connsiteX12" fmla="*/ 4465 w 1575068"/>
                <a:gd name="connsiteY12" fmla="*/ 316006 h 3942344"/>
                <a:gd name="connsiteX13" fmla="*/ 481836 w 1575068"/>
                <a:gd name="connsiteY13" fmla="*/ 0 h 3942344"/>
                <a:gd name="connsiteX0" fmla="*/ 481836 w 1575068"/>
                <a:gd name="connsiteY0" fmla="*/ 0 h 3942344"/>
                <a:gd name="connsiteX1" fmla="*/ 1573881 w 1575068"/>
                <a:gd name="connsiteY1" fmla="*/ 521517 h 3942344"/>
                <a:gd name="connsiteX2" fmla="*/ 1575068 w 1575068"/>
                <a:gd name="connsiteY2" fmla="*/ 2097957 h 3942344"/>
                <a:gd name="connsiteX3" fmla="*/ 1319765 w 1575068"/>
                <a:gd name="connsiteY3" fmla="*/ 2097957 h 3942344"/>
                <a:gd name="connsiteX4" fmla="*/ 1319764 w 1575068"/>
                <a:gd name="connsiteY4" fmla="*/ 3942343 h 3942344"/>
                <a:gd name="connsiteX5" fmla="*/ 919771 w 1575068"/>
                <a:gd name="connsiteY5" fmla="*/ 3929716 h 3942344"/>
                <a:gd name="connsiteX6" fmla="*/ 919776 w 1575068"/>
                <a:gd name="connsiteY6" fmla="*/ 2251613 h 3942344"/>
                <a:gd name="connsiteX7" fmla="*/ 759776 w 1575068"/>
                <a:gd name="connsiteY7" fmla="*/ 2251607 h 3942344"/>
                <a:gd name="connsiteX8" fmla="*/ 734515 w 1575068"/>
                <a:gd name="connsiteY8" fmla="*/ 3931970 h 3942344"/>
                <a:gd name="connsiteX9" fmla="*/ 328015 w 1575068"/>
                <a:gd name="connsiteY9" fmla="*/ 3931960 h 3942344"/>
                <a:gd name="connsiteX10" fmla="*/ 328015 w 1575068"/>
                <a:gd name="connsiteY10" fmla="*/ 2097959 h 3942344"/>
                <a:gd name="connsiteX11" fmla="*/ 70 w 1575068"/>
                <a:gd name="connsiteY11" fmla="*/ 2097957 h 3942344"/>
                <a:gd name="connsiteX12" fmla="*/ 4465 w 1575068"/>
                <a:gd name="connsiteY12" fmla="*/ 316006 h 3942344"/>
                <a:gd name="connsiteX13" fmla="*/ 481836 w 1575068"/>
                <a:gd name="connsiteY13" fmla="*/ 0 h 3942344"/>
                <a:gd name="connsiteX0" fmla="*/ 481836 w 1575068"/>
                <a:gd name="connsiteY0" fmla="*/ 0 h 3942344"/>
                <a:gd name="connsiteX1" fmla="*/ 1573881 w 1575068"/>
                <a:gd name="connsiteY1" fmla="*/ 521517 h 3942344"/>
                <a:gd name="connsiteX2" fmla="*/ 1575068 w 1575068"/>
                <a:gd name="connsiteY2" fmla="*/ 2097957 h 3942344"/>
                <a:gd name="connsiteX3" fmla="*/ 1319765 w 1575068"/>
                <a:gd name="connsiteY3" fmla="*/ 2097957 h 3942344"/>
                <a:gd name="connsiteX4" fmla="*/ 1319764 w 1575068"/>
                <a:gd name="connsiteY4" fmla="*/ 3942343 h 3942344"/>
                <a:gd name="connsiteX5" fmla="*/ 919771 w 1575068"/>
                <a:gd name="connsiteY5" fmla="*/ 3929716 h 3942344"/>
                <a:gd name="connsiteX6" fmla="*/ 919776 w 1575068"/>
                <a:gd name="connsiteY6" fmla="*/ 2251613 h 3942344"/>
                <a:gd name="connsiteX7" fmla="*/ 747148 w 1575068"/>
                <a:gd name="connsiteY7" fmla="*/ 2251607 h 3942344"/>
                <a:gd name="connsiteX8" fmla="*/ 734515 w 1575068"/>
                <a:gd name="connsiteY8" fmla="*/ 3931970 h 3942344"/>
                <a:gd name="connsiteX9" fmla="*/ 328015 w 1575068"/>
                <a:gd name="connsiteY9" fmla="*/ 3931960 h 3942344"/>
                <a:gd name="connsiteX10" fmla="*/ 328015 w 1575068"/>
                <a:gd name="connsiteY10" fmla="*/ 2097959 h 3942344"/>
                <a:gd name="connsiteX11" fmla="*/ 70 w 1575068"/>
                <a:gd name="connsiteY11" fmla="*/ 2097957 h 3942344"/>
                <a:gd name="connsiteX12" fmla="*/ 4465 w 1575068"/>
                <a:gd name="connsiteY12" fmla="*/ 316006 h 3942344"/>
                <a:gd name="connsiteX13" fmla="*/ 481836 w 1575068"/>
                <a:gd name="connsiteY13" fmla="*/ 0 h 3942344"/>
                <a:gd name="connsiteX0" fmla="*/ 481836 w 1575068"/>
                <a:gd name="connsiteY0" fmla="*/ 0 h 3942344"/>
                <a:gd name="connsiteX1" fmla="*/ 1573881 w 1575068"/>
                <a:gd name="connsiteY1" fmla="*/ 521517 h 3942344"/>
                <a:gd name="connsiteX2" fmla="*/ 1575068 w 1575068"/>
                <a:gd name="connsiteY2" fmla="*/ 2072699 h 3942344"/>
                <a:gd name="connsiteX3" fmla="*/ 1319765 w 1575068"/>
                <a:gd name="connsiteY3" fmla="*/ 2097957 h 3942344"/>
                <a:gd name="connsiteX4" fmla="*/ 1319764 w 1575068"/>
                <a:gd name="connsiteY4" fmla="*/ 3942343 h 3942344"/>
                <a:gd name="connsiteX5" fmla="*/ 919771 w 1575068"/>
                <a:gd name="connsiteY5" fmla="*/ 3929716 h 3942344"/>
                <a:gd name="connsiteX6" fmla="*/ 919776 w 1575068"/>
                <a:gd name="connsiteY6" fmla="*/ 2251613 h 3942344"/>
                <a:gd name="connsiteX7" fmla="*/ 747148 w 1575068"/>
                <a:gd name="connsiteY7" fmla="*/ 2251607 h 3942344"/>
                <a:gd name="connsiteX8" fmla="*/ 734515 w 1575068"/>
                <a:gd name="connsiteY8" fmla="*/ 3931970 h 3942344"/>
                <a:gd name="connsiteX9" fmla="*/ 328015 w 1575068"/>
                <a:gd name="connsiteY9" fmla="*/ 3931960 h 3942344"/>
                <a:gd name="connsiteX10" fmla="*/ 328015 w 1575068"/>
                <a:gd name="connsiteY10" fmla="*/ 2097959 h 3942344"/>
                <a:gd name="connsiteX11" fmla="*/ 70 w 1575068"/>
                <a:gd name="connsiteY11" fmla="*/ 2097957 h 3942344"/>
                <a:gd name="connsiteX12" fmla="*/ 4465 w 1575068"/>
                <a:gd name="connsiteY12" fmla="*/ 316006 h 3942344"/>
                <a:gd name="connsiteX13" fmla="*/ 481836 w 1575068"/>
                <a:gd name="connsiteY13" fmla="*/ 0 h 3942344"/>
                <a:gd name="connsiteX0" fmla="*/ 481836 w 1575068"/>
                <a:gd name="connsiteY0" fmla="*/ 0 h 3942344"/>
                <a:gd name="connsiteX1" fmla="*/ 1573881 w 1575068"/>
                <a:gd name="connsiteY1" fmla="*/ 521517 h 3942344"/>
                <a:gd name="connsiteX2" fmla="*/ 1575068 w 1575068"/>
                <a:gd name="connsiteY2" fmla="*/ 2022184 h 3942344"/>
                <a:gd name="connsiteX3" fmla="*/ 1319765 w 1575068"/>
                <a:gd name="connsiteY3" fmla="*/ 2097957 h 3942344"/>
                <a:gd name="connsiteX4" fmla="*/ 1319764 w 1575068"/>
                <a:gd name="connsiteY4" fmla="*/ 3942343 h 3942344"/>
                <a:gd name="connsiteX5" fmla="*/ 919771 w 1575068"/>
                <a:gd name="connsiteY5" fmla="*/ 3929716 h 3942344"/>
                <a:gd name="connsiteX6" fmla="*/ 919776 w 1575068"/>
                <a:gd name="connsiteY6" fmla="*/ 2251613 h 3942344"/>
                <a:gd name="connsiteX7" fmla="*/ 747148 w 1575068"/>
                <a:gd name="connsiteY7" fmla="*/ 2251607 h 3942344"/>
                <a:gd name="connsiteX8" fmla="*/ 734515 w 1575068"/>
                <a:gd name="connsiteY8" fmla="*/ 3931970 h 3942344"/>
                <a:gd name="connsiteX9" fmla="*/ 328015 w 1575068"/>
                <a:gd name="connsiteY9" fmla="*/ 3931960 h 3942344"/>
                <a:gd name="connsiteX10" fmla="*/ 328015 w 1575068"/>
                <a:gd name="connsiteY10" fmla="*/ 2097959 h 3942344"/>
                <a:gd name="connsiteX11" fmla="*/ 70 w 1575068"/>
                <a:gd name="connsiteY11" fmla="*/ 2097957 h 3942344"/>
                <a:gd name="connsiteX12" fmla="*/ 4465 w 1575068"/>
                <a:gd name="connsiteY12" fmla="*/ 316006 h 3942344"/>
                <a:gd name="connsiteX13" fmla="*/ 481836 w 1575068"/>
                <a:gd name="connsiteY13" fmla="*/ 0 h 3942344"/>
                <a:gd name="connsiteX0" fmla="*/ 481836 w 1575068"/>
                <a:gd name="connsiteY0" fmla="*/ 0 h 3942344"/>
                <a:gd name="connsiteX1" fmla="*/ 1573881 w 1575068"/>
                <a:gd name="connsiteY1" fmla="*/ 521517 h 3942344"/>
                <a:gd name="connsiteX2" fmla="*/ 1575068 w 1575068"/>
                <a:gd name="connsiteY2" fmla="*/ 2072699 h 3942344"/>
                <a:gd name="connsiteX3" fmla="*/ 1319765 w 1575068"/>
                <a:gd name="connsiteY3" fmla="*/ 2097957 h 3942344"/>
                <a:gd name="connsiteX4" fmla="*/ 1319764 w 1575068"/>
                <a:gd name="connsiteY4" fmla="*/ 3942343 h 3942344"/>
                <a:gd name="connsiteX5" fmla="*/ 919771 w 1575068"/>
                <a:gd name="connsiteY5" fmla="*/ 3929716 h 3942344"/>
                <a:gd name="connsiteX6" fmla="*/ 919776 w 1575068"/>
                <a:gd name="connsiteY6" fmla="*/ 2251613 h 3942344"/>
                <a:gd name="connsiteX7" fmla="*/ 747148 w 1575068"/>
                <a:gd name="connsiteY7" fmla="*/ 2251607 h 3942344"/>
                <a:gd name="connsiteX8" fmla="*/ 734515 w 1575068"/>
                <a:gd name="connsiteY8" fmla="*/ 3931970 h 3942344"/>
                <a:gd name="connsiteX9" fmla="*/ 328015 w 1575068"/>
                <a:gd name="connsiteY9" fmla="*/ 3931960 h 3942344"/>
                <a:gd name="connsiteX10" fmla="*/ 328015 w 1575068"/>
                <a:gd name="connsiteY10" fmla="*/ 2097959 h 3942344"/>
                <a:gd name="connsiteX11" fmla="*/ 70 w 1575068"/>
                <a:gd name="connsiteY11" fmla="*/ 2097957 h 3942344"/>
                <a:gd name="connsiteX12" fmla="*/ 4465 w 1575068"/>
                <a:gd name="connsiteY12" fmla="*/ 316006 h 3942344"/>
                <a:gd name="connsiteX13" fmla="*/ 481836 w 1575068"/>
                <a:gd name="connsiteY13" fmla="*/ 0 h 3942344"/>
                <a:gd name="connsiteX0" fmla="*/ 481836 w 1575068"/>
                <a:gd name="connsiteY0" fmla="*/ 0 h 3942344"/>
                <a:gd name="connsiteX1" fmla="*/ 1573881 w 1575068"/>
                <a:gd name="connsiteY1" fmla="*/ 521517 h 3942344"/>
                <a:gd name="connsiteX2" fmla="*/ 1575068 w 1575068"/>
                <a:gd name="connsiteY2" fmla="*/ 2072699 h 3942344"/>
                <a:gd name="connsiteX3" fmla="*/ 1319765 w 1575068"/>
                <a:gd name="connsiteY3" fmla="*/ 2097957 h 3942344"/>
                <a:gd name="connsiteX4" fmla="*/ 1319764 w 1575068"/>
                <a:gd name="connsiteY4" fmla="*/ 3942343 h 3942344"/>
                <a:gd name="connsiteX5" fmla="*/ 919771 w 1575068"/>
                <a:gd name="connsiteY5" fmla="*/ 3929716 h 3942344"/>
                <a:gd name="connsiteX6" fmla="*/ 919776 w 1575068"/>
                <a:gd name="connsiteY6" fmla="*/ 2251613 h 3942344"/>
                <a:gd name="connsiteX7" fmla="*/ 747148 w 1575068"/>
                <a:gd name="connsiteY7" fmla="*/ 2251607 h 3942344"/>
                <a:gd name="connsiteX8" fmla="*/ 734515 w 1575068"/>
                <a:gd name="connsiteY8" fmla="*/ 3931970 h 3942344"/>
                <a:gd name="connsiteX9" fmla="*/ 328015 w 1575068"/>
                <a:gd name="connsiteY9" fmla="*/ 3931960 h 3942344"/>
                <a:gd name="connsiteX10" fmla="*/ 328015 w 1575068"/>
                <a:gd name="connsiteY10" fmla="*/ 2097959 h 3942344"/>
                <a:gd name="connsiteX11" fmla="*/ 69 w 1575068"/>
                <a:gd name="connsiteY11" fmla="*/ 2060066 h 3942344"/>
                <a:gd name="connsiteX12" fmla="*/ 4465 w 1575068"/>
                <a:gd name="connsiteY12" fmla="*/ 316006 h 3942344"/>
                <a:gd name="connsiteX13" fmla="*/ 481836 w 1575068"/>
                <a:gd name="connsiteY13" fmla="*/ 0 h 3942344"/>
                <a:gd name="connsiteX0" fmla="*/ 481837 w 1575069"/>
                <a:gd name="connsiteY0" fmla="*/ 0 h 3942343"/>
                <a:gd name="connsiteX1" fmla="*/ 1573882 w 1575069"/>
                <a:gd name="connsiteY1" fmla="*/ 521517 h 3942343"/>
                <a:gd name="connsiteX2" fmla="*/ 1575069 w 1575069"/>
                <a:gd name="connsiteY2" fmla="*/ 2072699 h 3942343"/>
                <a:gd name="connsiteX3" fmla="*/ 1319766 w 1575069"/>
                <a:gd name="connsiteY3" fmla="*/ 2097957 h 3942343"/>
                <a:gd name="connsiteX4" fmla="*/ 1319765 w 1575069"/>
                <a:gd name="connsiteY4" fmla="*/ 3942343 h 3942343"/>
                <a:gd name="connsiteX5" fmla="*/ 919772 w 1575069"/>
                <a:gd name="connsiteY5" fmla="*/ 3929716 h 3942343"/>
                <a:gd name="connsiteX6" fmla="*/ 919777 w 1575069"/>
                <a:gd name="connsiteY6" fmla="*/ 2251613 h 3942343"/>
                <a:gd name="connsiteX7" fmla="*/ 747149 w 1575069"/>
                <a:gd name="connsiteY7" fmla="*/ 2251607 h 3942343"/>
                <a:gd name="connsiteX8" fmla="*/ 734516 w 1575069"/>
                <a:gd name="connsiteY8" fmla="*/ 3931970 h 3942343"/>
                <a:gd name="connsiteX9" fmla="*/ 328016 w 1575069"/>
                <a:gd name="connsiteY9" fmla="*/ 3931960 h 3942343"/>
                <a:gd name="connsiteX10" fmla="*/ 328016 w 1575069"/>
                <a:gd name="connsiteY10" fmla="*/ 2097959 h 3942343"/>
                <a:gd name="connsiteX11" fmla="*/ 70 w 1575069"/>
                <a:gd name="connsiteY11" fmla="*/ 2060066 h 3942343"/>
                <a:gd name="connsiteX12" fmla="*/ 4466 w 1575069"/>
                <a:gd name="connsiteY12" fmla="*/ 316006 h 3942343"/>
                <a:gd name="connsiteX13" fmla="*/ 481837 w 1575069"/>
                <a:gd name="connsiteY13" fmla="*/ 0 h 3942343"/>
                <a:gd name="connsiteX0" fmla="*/ 481837 w 1575069"/>
                <a:gd name="connsiteY0" fmla="*/ 0 h 3942343"/>
                <a:gd name="connsiteX1" fmla="*/ 1573882 w 1575069"/>
                <a:gd name="connsiteY1" fmla="*/ 521517 h 3942343"/>
                <a:gd name="connsiteX2" fmla="*/ 1575069 w 1575069"/>
                <a:gd name="connsiteY2" fmla="*/ 2072699 h 3942343"/>
                <a:gd name="connsiteX3" fmla="*/ 1319766 w 1575069"/>
                <a:gd name="connsiteY3" fmla="*/ 2097957 h 3942343"/>
                <a:gd name="connsiteX4" fmla="*/ 1319765 w 1575069"/>
                <a:gd name="connsiteY4" fmla="*/ 3942343 h 3942343"/>
                <a:gd name="connsiteX5" fmla="*/ 919772 w 1575069"/>
                <a:gd name="connsiteY5" fmla="*/ 3929716 h 3942343"/>
                <a:gd name="connsiteX6" fmla="*/ 919777 w 1575069"/>
                <a:gd name="connsiteY6" fmla="*/ 2251613 h 3942343"/>
                <a:gd name="connsiteX7" fmla="*/ 747149 w 1575069"/>
                <a:gd name="connsiteY7" fmla="*/ 2251607 h 3942343"/>
                <a:gd name="connsiteX8" fmla="*/ 734516 w 1575069"/>
                <a:gd name="connsiteY8" fmla="*/ 3931970 h 3942343"/>
                <a:gd name="connsiteX9" fmla="*/ 332774 w 1575069"/>
                <a:gd name="connsiteY9" fmla="*/ 3931960 h 3942343"/>
                <a:gd name="connsiteX10" fmla="*/ 328016 w 1575069"/>
                <a:gd name="connsiteY10" fmla="*/ 2097959 h 3942343"/>
                <a:gd name="connsiteX11" fmla="*/ 70 w 1575069"/>
                <a:gd name="connsiteY11" fmla="*/ 2060066 h 3942343"/>
                <a:gd name="connsiteX12" fmla="*/ 4466 w 1575069"/>
                <a:gd name="connsiteY12" fmla="*/ 316006 h 3942343"/>
                <a:gd name="connsiteX13" fmla="*/ 481837 w 1575069"/>
                <a:gd name="connsiteY13" fmla="*/ 0 h 3942343"/>
                <a:gd name="connsiteX0" fmla="*/ 481837 w 1575069"/>
                <a:gd name="connsiteY0" fmla="*/ 0 h 3942343"/>
                <a:gd name="connsiteX1" fmla="*/ 1573882 w 1575069"/>
                <a:gd name="connsiteY1" fmla="*/ 521517 h 3942343"/>
                <a:gd name="connsiteX2" fmla="*/ 1575069 w 1575069"/>
                <a:gd name="connsiteY2" fmla="*/ 2072699 h 3942343"/>
                <a:gd name="connsiteX3" fmla="*/ 1319766 w 1575069"/>
                <a:gd name="connsiteY3" fmla="*/ 2097957 h 3942343"/>
                <a:gd name="connsiteX4" fmla="*/ 1319765 w 1575069"/>
                <a:gd name="connsiteY4" fmla="*/ 3942343 h 3942343"/>
                <a:gd name="connsiteX5" fmla="*/ 919772 w 1575069"/>
                <a:gd name="connsiteY5" fmla="*/ 3929716 h 3942343"/>
                <a:gd name="connsiteX6" fmla="*/ 919777 w 1575069"/>
                <a:gd name="connsiteY6" fmla="*/ 2251613 h 3942343"/>
                <a:gd name="connsiteX7" fmla="*/ 747149 w 1575069"/>
                <a:gd name="connsiteY7" fmla="*/ 2251607 h 3942343"/>
                <a:gd name="connsiteX8" fmla="*/ 734516 w 1575069"/>
                <a:gd name="connsiteY8" fmla="*/ 3931970 h 3942343"/>
                <a:gd name="connsiteX9" fmla="*/ 356564 w 1575069"/>
                <a:gd name="connsiteY9" fmla="*/ 3931960 h 3942343"/>
                <a:gd name="connsiteX10" fmla="*/ 328016 w 1575069"/>
                <a:gd name="connsiteY10" fmla="*/ 2097959 h 3942343"/>
                <a:gd name="connsiteX11" fmla="*/ 70 w 1575069"/>
                <a:gd name="connsiteY11" fmla="*/ 2060066 h 3942343"/>
                <a:gd name="connsiteX12" fmla="*/ 4466 w 1575069"/>
                <a:gd name="connsiteY12" fmla="*/ 316006 h 3942343"/>
                <a:gd name="connsiteX13" fmla="*/ 481837 w 1575069"/>
                <a:gd name="connsiteY13" fmla="*/ 0 h 3942343"/>
                <a:gd name="connsiteX0" fmla="*/ 481837 w 1575069"/>
                <a:gd name="connsiteY0" fmla="*/ 0 h 3942343"/>
                <a:gd name="connsiteX1" fmla="*/ 1573882 w 1575069"/>
                <a:gd name="connsiteY1" fmla="*/ 521517 h 3942343"/>
                <a:gd name="connsiteX2" fmla="*/ 1575069 w 1575069"/>
                <a:gd name="connsiteY2" fmla="*/ 2072699 h 3942343"/>
                <a:gd name="connsiteX3" fmla="*/ 1319766 w 1575069"/>
                <a:gd name="connsiteY3" fmla="*/ 2097957 h 3942343"/>
                <a:gd name="connsiteX4" fmla="*/ 1319765 w 1575069"/>
                <a:gd name="connsiteY4" fmla="*/ 3942343 h 3942343"/>
                <a:gd name="connsiteX5" fmla="*/ 919772 w 1575069"/>
                <a:gd name="connsiteY5" fmla="*/ 3929716 h 3942343"/>
                <a:gd name="connsiteX6" fmla="*/ 919777 w 1575069"/>
                <a:gd name="connsiteY6" fmla="*/ 2251613 h 3942343"/>
                <a:gd name="connsiteX7" fmla="*/ 747149 w 1575069"/>
                <a:gd name="connsiteY7" fmla="*/ 2251607 h 3942343"/>
                <a:gd name="connsiteX8" fmla="*/ 734516 w 1575069"/>
                <a:gd name="connsiteY8" fmla="*/ 3931970 h 3942343"/>
                <a:gd name="connsiteX9" fmla="*/ 342290 w 1575069"/>
                <a:gd name="connsiteY9" fmla="*/ 3927202 h 3942343"/>
                <a:gd name="connsiteX10" fmla="*/ 328016 w 1575069"/>
                <a:gd name="connsiteY10" fmla="*/ 2097959 h 3942343"/>
                <a:gd name="connsiteX11" fmla="*/ 70 w 1575069"/>
                <a:gd name="connsiteY11" fmla="*/ 2060066 h 3942343"/>
                <a:gd name="connsiteX12" fmla="*/ 4466 w 1575069"/>
                <a:gd name="connsiteY12" fmla="*/ 316006 h 3942343"/>
                <a:gd name="connsiteX13" fmla="*/ 481837 w 1575069"/>
                <a:gd name="connsiteY13" fmla="*/ 0 h 3942343"/>
                <a:gd name="connsiteX0" fmla="*/ 481837 w 1575069"/>
                <a:gd name="connsiteY0" fmla="*/ 0 h 3942343"/>
                <a:gd name="connsiteX1" fmla="*/ 1573882 w 1575069"/>
                <a:gd name="connsiteY1" fmla="*/ 521517 h 3942343"/>
                <a:gd name="connsiteX2" fmla="*/ 1575069 w 1575069"/>
                <a:gd name="connsiteY2" fmla="*/ 2072699 h 3942343"/>
                <a:gd name="connsiteX3" fmla="*/ 1319766 w 1575069"/>
                <a:gd name="connsiteY3" fmla="*/ 2097957 h 3942343"/>
                <a:gd name="connsiteX4" fmla="*/ 1319765 w 1575069"/>
                <a:gd name="connsiteY4" fmla="*/ 3942343 h 3942343"/>
                <a:gd name="connsiteX5" fmla="*/ 919772 w 1575069"/>
                <a:gd name="connsiteY5" fmla="*/ 3929716 h 3942343"/>
                <a:gd name="connsiteX6" fmla="*/ 919777 w 1575069"/>
                <a:gd name="connsiteY6" fmla="*/ 2251613 h 3942343"/>
                <a:gd name="connsiteX7" fmla="*/ 747149 w 1575069"/>
                <a:gd name="connsiteY7" fmla="*/ 2251607 h 3942343"/>
                <a:gd name="connsiteX8" fmla="*/ 734516 w 1575069"/>
                <a:gd name="connsiteY8" fmla="*/ 3931970 h 3942343"/>
                <a:gd name="connsiteX9" fmla="*/ 337532 w 1575069"/>
                <a:gd name="connsiteY9" fmla="*/ 3927202 h 3942343"/>
                <a:gd name="connsiteX10" fmla="*/ 328016 w 1575069"/>
                <a:gd name="connsiteY10" fmla="*/ 2097959 h 3942343"/>
                <a:gd name="connsiteX11" fmla="*/ 70 w 1575069"/>
                <a:gd name="connsiteY11" fmla="*/ 2060066 h 3942343"/>
                <a:gd name="connsiteX12" fmla="*/ 4466 w 1575069"/>
                <a:gd name="connsiteY12" fmla="*/ 316006 h 3942343"/>
                <a:gd name="connsiteX13" fmla="*/ 481837 w 1575069"/>
                <a:gd name="connsiteY13" fmla="*/ 0 h 3942343"/>
                <a:gd name="connsiteX0" fmla="*/ 481837 w 1575069"/>
                <a:gd name="connsiteY0" fmla="*/ 0 h 3942343"/>
                <a:gd name="connsiteX1" fmla="*/ 1573882 w 1575069"/>
                <a:gd name="connsiteY1" fmla="*/ 521517 h 3942343"/>
                <a:gd name="connsiteX2" fmla="*/ 1575069 w 1575069"/>
                <a:gd name="connsiteY2" fmla="*/ 2072699 h 3942343"/>
                <a:gd name="connsiteX3" fmla="*/ 1319766 w 1575069"/>
                <a:gd name="connsiteY3" fmla="*/ 2097957 h 3942343"/>
                <a:gd name="connsiteX4" fmla="*/ 1319765 w 1575069"/>
                <a:gd name="connsiteY4" fmla="*/ 3942343 h 3942343"/>
                <a:gd name="connsiteX5" fmla="*/ 919772 w 1575069"/>
                <a:gd name="connsiteY5" fmla="*/ 3929716 h 3942343"/>
                <a:gd name="connsiteX6" fmla="*/ 919777 w 1575069"/>
                <a:gd name="connsiteY6" fmla="*/ 2251613 h 3942343"/>
                <a:gd name="connsiteX7" fmla="*/ 747149 w 1575069"/>
                <a:gd name="connsiteY7" fmla="*/ 2251607 h 3942343"/>
                <a:gd name="connsiteX8" fmla="*/ 734516 w 1575069"/>
                <a:gd name="connsiteY8" fmla="*/ 3931970 h 3942343"/>
                <a:gd name="connsiteX9" fmla="*/ 308983 w 1575069"/>
                <a:gd name="connsiteY9" fmla="*/ 3922444 h 3942343"/>
                <a:gd name="connsiteX10" fmla="*/ 328016 w 1575069"/>
                <a:gd name="connsiteY10" fmla="*/ 2097959 h 3942343"/>
                <a:gd name="connsiteX11" fmla="*/ 70 w 1575069"/>
                <a:gd name="connsiteY11" fmla="*/ 2060066 h 3942343"/>
                <a:gd name="connsiteX12" fmla="*/ 4466 w 1575069"/>
                <a:gd name="connsiteY12" fmla="*/ 316006 h 3942343"/>
                <a:gd name="connsiteX13" fmla="*/ 481837 w 1575069"/>
                <a:gd name="connsiteY13" fmla="*/ 0 h 3942343"/>
                <a:gd name="connsiteX0" fmla="*/ 481837 w 1575069"/>
                <a:gd name="connsiteY0" fmla="*/ 0 h 3942343"/>
                <a:gd name="connsiteX1" fmla="*/ 1573882 w 1575069"/>
                <a:gd name="connsiteY1" fmla="*/ 521517 h 3942343"/>
                <a:gd name="connsiteX2" fmla="*/ 1575069 w 1575069"/>
                <a:gd name="connsiteY2" fmla="*/ 2072699 h 3942343"/>
                <a:gd name="connsiteX3" fmla="*/ 1319766 w 1575069"/>
                <a:gd name="connsiteY3" fmla="*/ 2097957 h 3942343"/>
                <a:gd name="connsiteX4" fmla="*/ 1319765 w 1575069"/>
                <a:gd name="connsiteY4" fmla="*/ 3942343 h 3942343"/>
                <a:gd name="connsiteX5" fmla="*/ 919772 w 1575069"/>
                <a:gd name="connsiteY5" fmla="*/ 3929716 h 3942343"/>
                <a:gd name="connsiteX6" fmla="*/ 919777 w 1575069"/>
                <a:gd name="connsiteY6" fmla="*/ 2251613 h 3942343"/>
                <a:gd name="connsiteX7" fmla="*/ 747149 w 1575069"/>
                <a:gd name="connsiteY7" fmla="*/ 2251607 h 3942343"/>
                <a:gd name="connsiteX8" fmla="*/ 734516 w 1575069"/>
                <a:gd name="connsiteY8" fmla="*/ 3931970 h 3942343"/>
                <a:gd name="connsiteX9" fmla="*/ 313741 w 1575069"/>
                <a:gd name="connsiteY9" fmla="*/ 3931960 h 3942343"/>
                <a:gd name="connsiteX10" fmla="*/ 328016 w 1575069"/>
                <a:gd name="connsiteY10" fmla="*/ 2097959 h 3942343"/>
                <a:gd name="connsiteX11" fmla="*/ 70 w 1575069"/>
                <a:gd name="connsiteY11" fmla="*/ 2060066 h 3942343"/>
                <a:gd name="connsiteX12" fmla="*/ 4466 w 1575069"/>
                <a:gd name="connsiteY12" fmla="*/ 316006 h 3942343"/>
                <a:gd name="connsiteX13" fmla="*/ 481837 w 1575069"/>
                <a:gd name="connsiteY13" fmla="*/ 0 h 3942343"/>
                <a:gd name="connsiteX0" fmla="*/ 481837 w 1575069"/>
                <a:gd name="connsiteY0" fmla="*/ 0 h 3942343"/>
                <a:gd name="connsiteX1" fmla="*/ 1573882 w 1575069"/>
                <a:gd name="connsiteY1" fmla="*/ 521517 h 3942343"/>
                <a:gd name="connsiteX2" fmla="*/ 1575069 w 1575069"/>
                <a:gd name="connsiteY2" fmla="*/ 2072699 h 3942343"/>
                <a:gd name="connsiteX3" fmla="*/ 1319766 w 1575069"/>
                <a:gd name="connsiteY3" fmla="*/ 2097957 h 3942343"/>
                <a:gd name="connsiteX4" fmla="*/ 1319765 w 1575069"/>
                <a:gd name="connsiteY4" fmla="*/ 3942343 h 3942343"/>
                <a:gd name="connsiteX5" fmla="*/ 919772 w 1575069"/>
                <a:gd name="connsiteY5" fmla="*/ 3929716 h 3942343"/>
                <a:gd name="connsiteX6" fmla="*/ 919777 w 1575069"/>
                <a:gd name="connsiteY6" fmla="*/ 2251613 h 3942343"/>
                <a:gd name="connsiteX7" fmla="*/ 747149 w 1575069"/>
                <a:gd name="connsiteY7" fmla="*/ 2251607 h 3942343"/>
                <a:gd name="connsiteX8" fmla="*/ 734516 w 1575069"/>
                <a:gd name="connsiteY8" fmla="*/ 3931970 h 3942343"/>
                <a:gd name="connsiteX9" fmla="*/ 313741 w 1575069"/>
                <a:gd name="connsiteY9" fmla="*/ 3931960 h 3942343"/>
                <a:gd name="connsiteX10" fmla="*/ 328016 w 1575069"/>
                <a:gd name="connsiteY10" fmla="*/ 2097959 h 3942343"/>
                <a:gd name="connsiteX11" fmla="*/ 70 w 1575069"/>
                <a:gd name="connsiteY11" fmla="*/ 2060066 h 3942343"/>
                <a:gd name="connsiteX12" fmla="*/ 4466 w 1575069"/>
                <a:gd name="connsiteY12" fmla="*/ 316006 h 3942343"/>
                <a:gd name="connsiteX13" fmla="*/ 481837 w 1575069"/>
                <a:gd name="connsiteY13" fmla="*/ 0 h 3942343"/>
                <a:gd name="connsiteX0" fmla="*/ 481837 w 1575069"/>
                <a:gd name="connsiteY0" fmla="*/ 0 h 3942343"/>
                <a:gd name="connsiteX1" fmla="*/ 1573882 w 1575069"/>
                <a:gd name="connsiteY1" fmla="*/ 521517 h 3942343"/>
                <a:gd name="connsiteX2" fmla="*/ 1575069 w 1575069"/>
                <a:gd name="connsiteY2" fmla="*/ 2072699 h 3942343"/>
                <a:gd name="connsiteX3" fmla="*/ 1319766 w 1575069"/>
                <a:gd name="connsiteY3" fmla="*/ 2097957 h 3942343"/>
                <a:gd name="connsiteX4" fmla="*/ 1319765 w 1575069"/>
                <a:gd name="connsiteY4" fmla="*/ 3942343 h 3942343"/>
                <a:gd name="connsiteX5" fmla="*/ 919772 w 1575069"/>
                <a:gd name="connsiteY5" fmla="*/ 3929716 h 3942343"/>
                <a:gd name="connsiteX6" fmla="*/ 919777 w 1575069"/>
                <a:gd name="connsiteY6" fmla="*/ 2251613 h 3942343"/>
                <a:gd name="connsiteX7" fmla="*/ 728116 w 1575069"/>
                <a:gd name="connsiteY7" fmla="*/ 2251608 h 3942343"/>
                <a:gd name="connsiteX8" fmla="*/ 734516 w 1575069"/>
                <a:gd name="connsiteY8" fmla="*/ 3931970 h 3942343"/>
                <a:gd name="connsiteX9" fmla="*/ 313741 w 1575069"/>
                <a:gd name="connsiteY9" fmla="*/ 3931960 h 3942343"/>
                <a:gd name="connsiteX10" fmla="*/ 328016 w 1575069"/>
                <a:gd name="connsiteY10" fmla="*/ 2097959 h 3942343"/>
                <a:gd name="connsiteX11" fmla="*/ 70 w 1575069"/>
                <a:gd name="connsiteY11" fmla="*/ 2060066 h 3942343"/>
                <a:gd name="connsiteX12" fmla="*/ 4466 w 1575069"/>
                <a:gd name="connsiteY12" fmla="*/ 316006 h 3942343"/>
                <a:gd name="connsiteX13" fmla="*/ 481837 w 1575069"/>
                <a:gd name="connsiteY13" fmla="*/ 0 h 3942343"/>
                <a:gd name="connsiteX0" fmla="*/ 481837 w 1575069"/>
                <a:gd name="connsiteY0" fmla="*/ 0 h 3942343"/>
                <a:gd name="connsiteX1" fmla="*/ 1573882 w 1575069"/>
                <a:gd name="connsiteY1" fmla="*/ 521517 h 3942343"/>
                <a:gd name="connsiteX2" fmla="*/ 1575069 w 1575069"/>
                <a:gd name="connsiteY2" fmla="*/ 2072699 h 3942343"/>
                <a:gd name="connsiteX3" fmla="*/ 1319766 w 1575069"/>
                <a:gd name="connsiteY3" fmla="*/ 2097957 h 3942343"/>
                <a:gd name="connsiteX4" fmla="*/ 1319765 w 1575069"/>
                <a:gd name="connsiteY4" fmla="*/ 3942343 h 3942343"/>
                <a:gd name="connsiteX5" fmla="*/ 919772 w 1575069"/>
                <a:gd name="connsiteY5" fmla="*/ 3929716 h 3942343"/>
                <a:gd name="connsiteX6" fmla="*/ 919777 w 1575069"/>
                <a:gd name="connsiteY6" fmla="*/ 2251613 h 3942343"/>
                <a:gd name="connsiteX7" fmla="*/ 718600 w 1575069"/>
                <a:gd name="connsiteY7" fmla="*/ 2251608 h 3942343"/>
                <a:gd name="connsiteX8" fmla="*/ 734516 w 1575069"/>
                <a:gd name="connsiteY8" fmla="*/ 3931970 h 3942343"/>
                <a:gd name="connsiteX9" fmla="*/ 313741 w 1575069"/>
                <a:gd name="connsiteY9" fmla="*/ 3931960 h 3942343"/>
                <a:gd name="connsiteX10" fmla="*/ 328016 w 1575069"/>
                <a:gd name="connsiteY10" fmla="*/ 2097959 h 3942343"/>
                <a:gd name="connsiteX11" fmla="*/ 70 w 1575069"/>
                <a:gd name="connsiteY11" fmla="*/ 2060066 h 3942343"/>
                <a:gd name="connsiteX12" fmla="*/ 4466 w 1575069"/>
                <a:gd name="connsiteY12" fmla="*/ 316006 h 3942343"/>
                <a:gd name="connsiteX13" fmla="*/ 481837 w 1575069"/>
                <a:gd name="connsiteY13" fmla="*/ 0 h 3942343"/>
                <a:gd name="connsiteX0" fmla="*/ 481837 w 1575069"/>
                <a:gd name="connsiteY0" fmla="*/ 0 h 3942343"/>
                <a:gd name="connsiteX1" fmla="*/ 1573882 w 1575069"/>
                <a:gd name="connsiteY1" fmla="*/ 521517 h 3942343"/>
                <a:gd name="connsiteX2" fmla="*/ 1575069 w 1575069"/>
                <a:gd name="connsiteY2" fmla="*/ 2072699 h 3942343"/>
                <a:gd name="connsiteX3" fmla="*/ 1319766 w 1575069"/>
                <a:gd name="connsiteY3" fmla="*/ 2097957 h 3942343"/>
                <a:gd name="connsiteX4" fmla="*/ 1319765 w 1575069"/>
                <a:gd name="connsiteY4" fmla="*/ 3942343 h 3942343"/>
                <a:gd name="connsiteX5" fmla="*/ 919772 w 1575069"/>
                <a:gd name="connsiteY5" fmla="*/ 3929716 h 3942343"/>
                <a:gd name="connsiteX6" fmla="*/ 919777 w 1575069"/>
                <a:gd name="connsiteY6" fmla="*/ 2251613 h 3942343"/>
                <a:gd name="connsiteX7" fmla="*/ 732874 w 1575069"/>
                <a:gd name="connsiteY7" fmla="*/ 2256366 h 3942343"/>
                <a:gd name="connsiteX8" fmla="*/ 734516 w 1575069"/>
                <a:gd name="connsiteY8" fmla="*/ 3931970 h 3942343"/>
                <a:gd name="connsiteX9" fmla="*/ 313741 w 1575069"/>
                <a:gd name="connsiteY9" fmla="*/ 3931960 h 3942343"/>
                <a:gd name="connsiteX10" fmla="*/ 328016 w 1575069"/>
                <a:gd name="connsiteY10" fmla="*/ 2097959 h 3942343"/>
                <a:gd name="connsiteX11" fmla="*/ 70 w 1575069"/>
                <a:gd name="connsiteY11" fmla="*/ 2060066 h 3942343"/>
                <a:gd name="connsiteX12" fmla="*/ 4466 w 1575069"/>
                <a:gd name="connsiteY12" fmla="*/ 316006 h 3942343"/>
                <a:gd name="connsiteX13" fmla="*/ 481837 w 1575069"/>
                <a:gd name="connsiteY13" fmla="*/ 0 h 3942343"/>
                <a:gd name="connsiteX0" fmla="*/ 481837 w 1575069"/>
                <a:gd name="connsiteY0" fmla="*/ 0 h 3931970"/>
                <a:gd name="connsiteX1" fmla="*/ 1573882 w 1575069"/>
                <a:gd name="connsiteY1" fmla="*/ 521517 h 3931970"/>
                <a:gd name="connsiteX2" fmla="*/ 1575069 w 1575069"/>
                <a:gd name="connsiteY2" fmla="*/ 2072699 h 3931970"/>
                <a:gd name="connsiteX3" fmla="*/ 1319766 w 1575069"/>
                <a:gd name="connsiteY3" fmla="*/ 2097957 h 3931970"/>
                <a:gd name="connsiteX4" fmla="*/ 1315007 w 1575069"/>
                <a:gd name="connsiteY4" fmla="*/ 3928069 h 3931970"/>
                <a:gd name="connsiteX5" fmla="*/ 919772 w 1575069"/>
                <a:gd name="connsiteY5" fmla="*/ 3929716 h 3931970"/>
                <a:gd name="connsiteX6" fmla="*/ 919777 w 1575069"/>
                <a:gd name="connsiteY6" fmla="*/ 2251613 h 3931970"/>
                <a:gd name="connsiteX7" fmla="*/ 732874 w 1575069"/>
                <a:gd name="connsiteY7" fmla="*/ 2256366 h 3931970"/>
                <a:gd name="connsiteX8" fmla="*/ 734516 w 1575069"/>
                <a:gd name="connsiteY8" fmla="*/ 3931970 h 3931970"/>
                <a:gd name="connsiteX9" fmla="*/ 313741 w 1575069"/>
                <a:gd name="connsiteY9" fmla="*/ 3931960 h 3931970"/>
                <a:gd name="connsiteX10" fmla="*/ 328016 w 1575069"/>
                <a:gd name="connsiteY10" fmla="*/ 2097959 h 3931970"/>
                <a:gd name="connsiteX11" fmla="*/ 70 w 1575069"/>
                <a:gd name="connsiteY11" fmla="*/ 2060066 h 3931970"/>
                <a:gd name="connsiteX12" fmla="*/ 4466 w 1575069"/>
                <a:gd name="connsiteY12" fmla="*/ 316006 h 3931970"/>
                <a:gd name="connsiteX13" fmla="*/ 481837 w 1575069"/>
                <a:gd name="connsiteY13" fmla="*/ 0 h 3931970"/>
                <a:gd name="connsiteX0" fmla="*/ 481837 w 1575069"/>
                <a:gd name="connsiteY0" fmla="*/ 0 h 3931970"/>
                <a:gd name="connsiteX1" fmla="*/ 1573882 w 1575069"/>
                <a:gd name="connsiteY1" fmla="*/ 521517 h 3931970"/>
                <a:gd name="connsiteX2" fmla="*/ 1575069 w 1575069"/>
                <a:gd name="connsiteY2" fmla="*/ 2072699 h 3931970"/>
                <a:gd name="connsiteX3" fmla="*/ 1319766 w 1575069"/>
                <a:gd name="connsiteY3" fmla="*/ 2097957 h 3931970"/>
                <a:gd name="connsiteX4" fmla="*/ 1315007 w 1575069"/>
                <a:gd name="connsiteY4" fmla="*/ 3928069 h 3931970"/>
                <a:gd name="connsiteX5" fmla="*/ 919772 w 1575069"/>
                <a:gd name="connsiteY5" fmla="*/ 3882135 h 3931970"/>
                <a:gd name="connsiteX6" fmla="*/ 919777 w 1575069"/>
                <a:gd name="connsiteY6" fmla="*/ 2251613 h 3931970"/>
                <a:gd name="connsiteX7" fmla="*/ 732874 w 1575069"/>
                <a:gd name="connsiteY7" fmla="*/ 2256366 h 3931970"/>
                <a:gd name="connsiteX8" fmla="*/ 734516 w 1575069"/>
                <a:gd name="connsiteY8" fmla="*/ 3931970 h 3931970"/>
                <a:gd name="connsiteX9" fmla="*/ 313741 w 1575069"/>
                <a:gd name="connsiteY9" fmla="*/ 3931960 h 3931970"/>
                <a:gd name="connsiteX10" fmla="*/ 328016 w 1575069"/>
                <a:gd name="connsiteY10" fmla="*/ 2097959 h 3931970"/>
                <a:gd name="connsiteX11" fmla="*/ 70 w 1575069"/>
                <a:gd name="connsiteY11" fmla="*/ 2060066 h 3931970"/>
                <a:gd name="connsiteX12" fmla="*/ 4466 w 1575069"/>
                <a:gd name="connsiteY12" fmla="*/ 316006 h 3931970"/>
                <a:gd name="connsiteX13" fmla="*/ 481837 w 1575069"/>
                <a:gd name="connsiteY13" fmla="*/ 0 h 3931970"/>
                <a:gd name="connsiteX0" fmla="*/ 481837 w 1575069"/>
                <a:gd name="connsiteY0" fmla="*/ 0 h 3931970"/>
                <a:gd name="connsiteX1" fmla="*/ 1573882 w 1575069"/>
                <a:gd name="connsiteY1" fmla="*/ 521517 h 3931970"/>
                <a:gd name="connsiteX2" fmla="*/ 1575069 w 1575069"/>
                <a:gd name="connsiteY2" fmla="*/ 2072699 h 3931970"/>
                <a:gd name="connsiteX3" fmla="*/ 1319766 w 1575069"/>
                <a:gd name="connsiteY3" fmla="*/ 2097957 h 3931970"/>
                <a:gd name="connsiteX4" fmla="*/ 1310249 w 1575069"/>
                <a:gd name="connsiteY4" fmla="*/ 3885246 h 3931970"/>
                <a:gd name="connsiteX5" fmla="*/ 919772 w 1575069"/>
                <a:gd name="connsiteY5" fmla="*/ 3882135 h 3931970"/>
                <a:gd name="connsiteX6" fmla="*/ 919777 w 1575069"/>
                <a:gd name="connsiteY6" fmla="*/ 2251613 h 3931970"/>
                <a:gd name="connsiteX7" fmla="*/ 732874 w 1575069"/>
                <a:gd name="connsiteY7" fmla="*/ 2256366 h 3931970"/>
                <a:gd name="connsiteX8" fmla="*/ 734516 w 1575069"/>
                <a:gd name="connsiteY8" fmla="*/ 3931970 h 3931970"/>
                <a:gd name="connsiteX9" fmla="*/ 313741 w 1575069"/>
                <a:gd name="connsiteY9" fmla="*/ 3931960 h 3931970"/>
                <a:gd name="connsiteX10" fmla="*/ 328016 w 1575069"/>
                <a:gd name="connsiteY10" fmla="*/ 2097959 h 3931970"/>
                <a:gd name="connsiteX11" fmla="*/ 70 w 1575069"/>
                <a:gd name="connsiteY11" fmla="*/ 2060066 h 3931970"/>
                <a:gd name="connsiteX12" fmla="*/ 4466 w 1575069"/>
                <a:gd name="connsiteY12" fmla="*/ 316006 h 3931970"/>
                <a:gd name="connsiteX13" fmla="*/ 481837 w 1575069"/>
                <a:gd name="connsiteY13" fmla="*/ 0 h 3931970"/>
                <a:gd name="connsiteX0" fmla="*/ 481837 w 1575069"/>
                <a:gd name="connsiteY0" fmla="*/ 0 h 3931970"/>
                <a:gd name="connsiteX1" fmla="*/ 1573882 w 1575069"/>
                <a:gd name="connsiteY1" fmla="*/ 521517 h 3931970"/>
                <a:gd name="connsiteX2" fmla="*/ 1575069 w 1575069"/>
                <a:gd name="connsiteY2" fmla="*/ 2072699 h 3931970"/>
                <a:gd name="connsiteX3" fmla="*/ 1319766 w 1575069"/>
                <a:gd name="connsiteY3" fmla="*/ 2097957 h 3931970"/>
                <a:gd name="connsiteX4" fmla="*/ 1310249 w 1575069"/>
                <a:gd name="connsiteY4" fmla="*/ 3885246 h 3931970"/>
                <a:gd name="connsiteX5" fmla="*/ 919772 w 1575069"/>
                <a:gd name="connsiteY5" fmla="*/ 3882135 h 3931970"/>
                <a:gd name="connsiteX6" fmla="*/ 919777 w 1575069"/>
                <a:gd name="connsiteY6" fmla="*/ 2251613 h 3931970"/>
                <a:gd name="connsiteX7" fmla="*/ 732874 w 1575069"/>
                <a:gd name="connsiteY7" fmla="*/ 2256366 h 3931970"/>
                <a:gd name="connsiteX8" fmla="*/ 734516 w 1575069"/>
                <a:gd name="connsiteY8" fmla="*/ 3931970 h 3931970"/>
                <a:gd name="connsiteX9" fmla="*/ 313741 w 1575069"/>
                <a:gd name="connsiteY9" fmla="*/ 3931960 h 3931970"/>
                <a:gd name="connsiteX10" fmla="*/ 328016 w 1575069"/>
                <a:gd name="connsiteY10" fmla="*/ 2097959 h 3931970"/>
                <a:gd name="connsiteX11" fmla="*/ 70 w 1575069"/>
                <a:gd name="connsiteY11" fmla="*/ 2060066 h 3931970"/>
                <a:gd name="connsiteX12" fmla="*/ 4466 w 1575069"/>
                <a:gd name="connsiteY12" fmla="*/ 316006 h 3931970"/>
                <a:gd name="connsiteX13" fmla="*/ 481837 w 1575069"/>
                <a:gd name="connsiteY13" fmla="*/ 0 h 3931970"/>
                <a:gd name="connsiteX0" fmla="*/ 481837 w 1575069"/>
                <a:gd name="connsiteY0" fmla="*/ 0 h 3931970"/>
                <a:gd name="connsiteX1" fmla="*/ 1573882 w 1575069"/>
                <a:gd name="connsiteY1" fmla="*/ 521517 h 3931970"/>
                <a:gd name="connsiteX2" fmla="*/ 1575069 w 1575069"/>
                <a:gd name="connsiteY2" fmla="*/ 2072699 h 3931970"/>
                <a:gd name="connsiteX3" fmla="*/ 1319766 w 1575069"/>
                <a:gd name="connsiteY3" fmla="*/ 2097957 h 3931970"/>
                <a:gd name="connsiteX4" fmla="*/ 1315007 w 1575069"/>
                <a:gd name="connsiteY4" fmla="*/ 3885246 h 3931970"/>
                <a:gd name="connsiteX5" fmla="*/ 919772 w 1575069"/>
                <a:gd name="connsiteY5" fmla="*/ 3882135 h 3931970"/>
                <a:gd name="connsiteX6" fmla="*/ 919777 w 1575069"/>
                <a:gd name="connsiteY6" fmla="*/ 2251613 h 3931970"/>
                <a:gd name="connsiteX7" fmla="*/ 732874 w 1575069"/>
                <a:gd name="connsiteY7" fmla="*/ 2256366 h 3931970"/>
                <a:gd name="connsiteX8" fmla="*/ 734516 w 1575069"/>
                <a:gd name="connsiteY8" fmla="*/ 3931970 h 3931970"/>
                <a:gd name="connsiteX9" fmla="*/ 313741 w 1575069"/>
                <a:gd name="connsiteY9" fmla="*/ 3931960 h 3931970"/>
                <a:gd name="connsiteX10" fmla="*/ 328016 w 1575069"/>
                <a:gd name="connsiteY10" fmla="*/ 2097959 h 3931970"/>
                <a:gd name="connsiteX11" fmla="*/ 70 w 1575069"/>
                <a:gd name="connsiteY11" fmla="*/ 2060066 h 3931970"/>
                <a:gd name="connsiteX12" fmla="*/ 4466 w 1575069"/>
                <a:gd name="connsiteY12" fmla="*/ 316006 h 3931970"/>
                <a:gd name="connsiteX13" fmla="*/ 481837 w 1575069"/>
                <a:gd name="connsiteY13" fmla="*/ 0 h 3931970"/>
                <a:gd name="connsiteX0" fmla="*/ 481837 w 1575069"/>
                <a:gd name="connsiteY0" fmla="*/ 0 h 4000521"/>
                <a:gd name="connsiteX1" fmla="*/ 1573882 w 1575069"/>
                <a:gd name="connsiteY1" fmla="*/ 521517 h 4000521"/>
                <a:gd name="connsiteX2" fmla="*/ 1575069 w 1575069"/>
                <a:gd name="connsiteY2" fmla="*/ 2072699 h 4000521"/>
                <a:gd name="connsiteX3" fmla="*/ 1319766 w 1575069"/>
                <a:gd name="connsiteY3" fmla="*/ 2097957 h 4000521"/>
                <a:gd name="connsiteX4" fmla="*/ 1315007 w 1575069"/>
                <a:gd name="connsiteY4" fmla="*/ 3885246 h 4000521"/>
                <a:gd name="connsiteX5" fmla="*/ 919772 w 1575069"/>
                <a:gd name="connsiteY5" fmla="*/ 3882135 h 4000521"/>
                <a:gd name="connsiteX6" fmla="*/ 919777 w 1575069"/>
                <a:gd name="connsiteY6" fmla="*/ 2251613 h 4000521"/>
                <a:gd name="connsiteX7" fmla="*/ 732874 w 1575069"/>
                <a:gd name="connsiteY7" fmla="*/ 2256366 h 4000521"/>
                <a:gd name="connsiteX8" fmla="*/ 734516 w 1575069"/>
                <a:gd name="connsiteY8" fmla="*/ 3931970 h 4000521"/>
                <a:gd name="connsiteX9" fmla="*/ 313741 w 1575069"/>
                <a:gd name="connsiteY9" fmla="*/ 3931960 h 4000521"/>
                <a:gd name="connsiteX10" fmla="*/ 328016 w 1575069"/>
                <a:gd name="connsiteY10" fmla="*/ 2097959 h 4000521"/>
                <a:gd name="connsiteX11" fmla="*/ 70 w 1575069"/>
                <a:gd name="connsiteY11" fmla="*/ 2060066 h 4000521"/>
                <a:gd name="connsiteX12" fmla="*/ 4466 w 1575069"/>
                <a:gd name="connsiteY12" fmla="*/ 316006 h 4000521"/>
                <a:gd name="connsiteX13" fmla="*/ 481837 w 1575069"/>
                <a:gd name="connsiteY13" fmla="*/ 0 h 4000521"/>
                <a:gd name="connsiteX0" fmla="*/ 481837 w 1575069"/>
                <a:gd name="connsiteY0" fmla="*/ 0 h 4051134"/>
                <a:gd name="connsiteX1" fmla="*/ 1573882 w 1575069"/>
                <a:gd name="connsiteY1" fmla="*/ 521517 h 4051134"/>
                <a:gd name="connsiteX2" fmla="*/ 1575069 w 1575069"/>
                <a:gd name="connsiteY2" fmla="*/ 2072699 h 4051134"/>
                <a:gd name="connsiteX3" fmla="*/ 1319766 w 1575069"/>
                <a:gd name="connsiteY3" fmla="*/ 2097957 h 4051134"/>
                <a:gd name="connsiteX4" fmla="*/ 1315007 w 1575069"/>
                <a:gd name="connsiteY4" fmla="*/ 3885246 h 4051134"/>
                <a:gd name="connsiteX5" fmla="*/ 919772 w 1575069"/>
                <a:gd name="connsiteY5" fmla="*/ 3882135 h 4051134"/>
                <a:gd name="connsiteX6" fmla="*/ 919777 w 1575069"/>
                <a:gd name="connsiteY6" fmla="*/ 2251613 h 4051134"/>
                <a:gd name="connsiteX7" fmla="*/ 732874 w 1575069"/>
                <a:gd name="connsiteY7" fmla="*/ 2256366 h 4051134"/>
                <a:gd name="connsiteX8" fmla="*/ 734516 w 1575069"/>
                <a:gd name="connsiteY8" fmla="*/ 3931970 h 4051134"/>
                <a:gd name="connsiteX9" fmla="*/ 313741 w 1575069"/>
                <a:gd name="connsiteY9" fmla="*/ 3931960 h 4051134"/>
                <a:gd name="connsiteX10" fmla="*/ 328016 w 1575069"/>
                <a:gd name="connsiteY10" fmla="*/ 2097959 h 4051134"/>
                <a:gd name="connsiteX11" fmla="*/ 70 w 1575069"/>
                <a:gd name="connsiteY11" fmla="*/ 2060066 h 4051134"/>
                <a:gd name="connsiteX12" fmla="*/ 4466 w 1575069"/>
                <a:gd name="connsiteY12" fmla="*/ 316006 h 4051134"/>
                <a:gd name="connsiteX13" fmla="*/ 481837 w 1575069"/>
                <a:gd name="connsiteY13" fmla="*/ 0 h 4051134"/>
                <a:gd name="connsiteX0" fmla="*/ 481837 w 1575069"/>
                <a:gd name="connsiteY0" fmla="*/ 0 h 4066772"/>
                <a:gd name="connsiteX1" fmla="*/ 1573882 w 1575069"/>
                <a:gd name="connsiteY1" fmla="*/ 521517 h 4066772"/>
                <a:gd name="connsiteX2" fmla="*/ 1575069 w 1575069"/>
                <a:gd name="connsiteY2" fmla="*/ 2072699 h 4066772"/>
                <a:gd name="connsiteX3" fmla="*/ 1319766 w 1575069"/>
                <a:gd name="connsiteY3" fmla="*/ 2097957 h 4066772"/>
                <a:gd name="connsiteX4" fmla="*/ 1315007 w 1575069"/>
                <a:gd name="connsiteY4" fmla="*/ 3885246 h 4066772"/>
                <a:gd name="connsiteX5" fmla="*/ 919772 w 1575069"/>
                <a:gd name="connsiteY5" fmla="*/ 3882135 h 4066772"/>
                <a:gd name="connsiteX6" fmla="*/ 919777 w 1575069"/>
                <a:gd name="connsiteY6" fmla="*/ 2251613 h 4066772"/>
                <a:gd name="connsiteX7" fmla="*/ 732874 w 1575069"/>
                <a:gd name="connsiteY7" fmla="*/ 2256366 h 4066772"/>
                <a:gd name="connsiteX8" fmla="*/ 734516 w 1575069"/>
                <a:gd name="connsiteY8" fmla="*/ 3931970 h 4066772"/>
                <a:gd name="connsiteX9" fmla="*/ 313741 w 1575069"/>
                <a:gd name="connsiteY9" fmla="*/ 3931960 h 4066772"/>
                <a:gd name="connsiteX10" fmla="*/ 328016 w 1575069"/>
                <a:gd name="connsiteY10" fmla="*/ 2097959 h 4066772"/>
                <a:gd name="connsiteX11" fmla="*/ 70 w 1575069"/>
                <a:gd name="connsiteY11" fmla="*/ 2060066 h 4066772"/>
                <a:gd name="connsiteX12" fmla="*/ 4466 w 1575069"/>
                <a:gd name="connsiteY12" fmla="*/ 316006 h 4066772"/>
                <a:gd name="connsiteX13" fmla="*/ 481837 w 1575069"/>
                <a:gd name="connsiteY13" fmla="*/ 0 h 4066772"/>
                <a:gd name="connsiteX0" fmla="*/ 481837 w 1575069"/>
                <a:gd name="connsiteY0" fmla="*/ 0 h 4068321"/>
                <a:gd name="connsiteX1" fmla="*/ 1573882 w 1575069"/>
                <a:gd name="connsiteY1" fmla="*/ 521517 h 4068321"/>
                <a:gd name="connsiteX2" fmla="*/ 1575069 w 1575069"/>
                <a:gd name="connsiteY2" fmla="*/ 2072699 h 4068321"/>
                <a:gd name="connsiteX3" fmla="*/ 1319766 w 1575069"/>
                <a:gd name="connsiteY3" fmla="*/ 2097957 h 4068321"/>
                <a:gd name="connsiteX4" fmla="*/ 1315007 w 1575069"/>
                <a:gd name="connsiteY4" fmla="*/ 3885246 h 4068321"/>
                <a:gd name="connsiteX5" fmla="*/ 919772 w 1575069"/>
                <a:gd name="connsiteY5" fmla="*/ 3882135 h 4068321"/>
                <a:gd name="connsiteX6" fmla="*/ 919777 w 1575069"/>
                <a:gd name="connsiteY6" fmla="*/ 2251613 h 4068321"/>
                <a:gd name="connsiteX7" fmla="*/ 732874 w 1575069"/>
                <a:gd name="connsiteY7" fmla="*/ 2256366 h 4068321"/>
                <a:gd name="connsiteX8" fmla="*/ 734516 w 1575069"/>
                <a:gd name="connsiteY8" fmla="*/ 3931970 h 4068321"/>
                <a:gd name="connsiteX9" fmla="*/ 313741 w 1575069"/>
                <a:gd name="connsiteY9" fmla="*/ 3931960 h 4068321"/>
                <a:gd name="connsiteX10" fmla="*/ 328016 w 1575069"/>
                <a:gd name="connsiteY10" fmla="*/ 2097959 h 4068321"/>
                <a:gd name="connsiteX11" fmla="*/ 70 w 1575069"/>
                <a:gd name="connsiteY11" fmla="*/ 2060066 h 4068321"/>
                <a:gd name="connsiteX12" fmla="*/ 4466 w 1575069"/>
                <a:gd name="connsiteY12" fmla="*/ 316006 h 4068321"/>
                <a:gd name="connsiteX13" fmla="*/ 481837 w 1575069"/>
                <a:gd name="connsiteY13" fmla="*/ 0 h 4068321"/>
                <a:gd name="connsiteX0" fmla="*/ 481837 w 1575069"/>
                <a:gd name="connsiteY0" fmla="*/ 0 h 3986938"/>
                <a:gd name="connsiteX1" fmla="*/ 1573882 w 1575069"/>
                <a:gd name="connsiteY1" fmla="*/ 521517 h 3986938"/>
                <a:gd name="connsiteX2" fmla="*/ 1575069 w 1575069"/>
                <a:gd name="connsiteY2" fmla="*/ 2072699 h 3986938"/>
                <a:gd name="connsiteX3" fmla="*/ 1319766 w 1575069"/>
                <a:gd name="connsiteY3" fmla="*/ 2097957 h 3986938"/>
                <a:gd name="connsiteX4" fmla="*/ 1315007 w 1575069"/>
                <a:gd name="connsiteY4" fmla="*/ 3885246 h 3986938"/>
                <a:gd name="connsiteX5" fmla="*/ 919772 w 1575069"/>
                <a:gd name="connsiteY5" fmla="*/ 3882135 h 3986938"/>
                <a:gd name="connsiteX6" fmla="*/ 919777 w 1575069"/>
                <a:gd name="connsiteY6" fmla="*/ 2251613 h 3986938"/>
                <a:gd name="connsiteX7" fmla="*/ 732874 w 1575069"/>
                <a:gd name="connsiteY7" fmla="*/ 2256366 h 3986938"/>
                <a:gd name="connsiteX8" fmla="*/ 734516 w 1575069"/>
                <a:gd name="connsiteY8" fmla="*/ 3931970 h 3986938"/>
                <a:gd name="connsiteX9" fmla="*/ 313741 w 1575069"/>
                <a:gd name="connsiteY9" fmla="*/ 3931960 h 3986938"/>
                <a:gd name="connsiteX10" fmla="*/ 328016 w 1575069"/>
                <a:gd name="connsiteY10" fmla="*/ 2097959 h 3986938"/>
                <a:gd name="connsiteX11" fmla="*/ 70 w 1575069"/>
                <a:gd name="connsiteY11" fmla="*/ 2060066 h 3986938"/>
                <a:gd name="connsiteX12" fmla="*/ 4466 w 1575069"/>
                <a:gd name="connsiteY12" fmla="*/ 316006 h 3986938"/>
                <a:gd name="connsiteX13" fmla="*/ 481837 w 1575069"/>
                <a:gd name="connsiteY13" fmla="*/ 0 h 3986938"/>
                <a:gd name="connsiteX0" fmla="*/ 481837 w 1575069"/>
                <a:gd name="connsiteY0" fmla="*/ 0 h 3991004"/>
                <a:gd name="connsiteX1" fmla="*/ 1573882 w 1575069"/>
                <a:gd name="connsiteY1" fmla="*/ 521517 h 3991004"/>
                <a:gd name="connsiteX2" fmla="*/ 1575069 w 1575069"/>
                <a:gd name="connsiteY2" fmla="*/ 2072699 h 3991004"/>
                <a:gd name="connsiteX3" fmla="*/ 1319766 w 1575069"/>
                <a:gd name="connsiteY3" fmla="*/ 2097957 h 3991004"/>
                <a:gd name="connsiteX4" fmla="*/ 1315007 w 1575069"/>
                <a:gd name="connsiteY4" fmla="*/ 3885246 h 3991004"/>
                <a:gd name="connsiteX5" fmla="*/ 919772 w 1575069"/>
                <a:gd name="connsiteY5" fmla="*/ 3882135 h 3991004"/>
                <a:gd name="connsiteX6" fmla="*/ 919777 w 1575069"/>
                <a:gd name="connsiteY6" fmla="*/ 2251613 h 3991004"/>
                <a:gd name="connsiteX7" fmla="*/ 732874 w 1575069"/>
                <a:gd name="connsiteY7" fmla="*/ 2256366 h 3991004"/>
                <a:gd name="connsiteX8" fmla="*/ 734516 w 1575069"/>
                <a:gd name="connsiteY8" fmla="*/ 3931970 h 3991004"/>
                <a:gd name="connsiteX9" fmla="*/ 313741 w 1575069"/>
                <a:gd name="connsiteY9" fmla="*/ 3931960 h 3991004"/>
                <a:gd name="connsiteX10" fmla="*/ 328016 w 1575069"/>
                <a:gd name="connsiteY10" fmla="*/ 2097959 h 3991004"/>
                <a:gd name="connsiteX11" fmla="*/ 70 w 1575069"/>
                <a:gd name="connsiteY11" fmla="*/ 2060066 h 3991004"/>
                <a:gd name="connsiteX12" fmla="*/ 4466 w 1575069"/>
                <a:gd name="connsiteY12" fmla="*/ 316006 h 3991004"/>
                <a:gd name="connsiteX13" fmla="*/ 481837 w 1575069"/>
                <a:gd name="connsiteY13" fmla="*/ 0 h 3991004"/>
                <a:gd name="connsiteX0" fmla="*/ 481837 w 1575069"/>
                <a:gd name="connsiteY0" fmla="*/ 0 h 3973071"/>
                <a:gd name="connsiteX1" fmla="*/ 1573882 w 1575069"/>
                <a:gd name="connsiteY1" fmla="*/ 521517 h 3973071"/>
                <a:gd name="connsiteX2" fmla="*/ 1575069 w 1575069"/>
                <a:gd name="connsiteY2" fmla="*/ 2072699 h 3973071"/>
                <a:gd name="connsiteX3" fmla="*/ 1319766 w 1575069"/>
                <a:gd name="connsiteY3" fmla="*/ 2097957 h 3973071"/>
                <a:gd name="connsiteX4" fmla="*/ 1324523 w 1575069"/>
                <a:gd name="connsiteY4" fmla="*/ 3828149 h 3973071"/>
                <a:gd name="connsiteX5" fmla="*/ 919772 w 1575069"/>
                <a:gd name="connsiteY5" fmla="*/ 3882135 h 3973071"/>
                <a:gd name="connsiteX6" fmla="*/ 919777 w 1575069"/>
                <a:gd name="connsiteY6" fmla="*/ 2251613 h 3973071"/>
                <a:gd name="connsiteX7" fmla="*/ 732874 w 1575069"/>
                <a:gd name="connsiteY7" fmla="*/ 2256366 h 3973071"/>
                <a:gd name="connsiteX8" fmla="*/ 734516 w 1575069"/>
                <a:gd name="connsiteY8" fmla="*/ 3931970 h 3973071"/>
                <a:gd name="connsiteX9" fmla="*/ 313741 w 1575069"/>
                <a:gd name="connsiteY9" fmla="*/ 3931960 h 3973071"/>
                <a:gd name="connsiteX10" fmla="*/ 328016 w 1575069"/>
                <a:gd name="connsiteY10" fmla="*/ 2097959 h 3973071"/>
                <a:gd name="connsiteX11" fmla="*/ 70 w 1575069"/>
                <a:gd name="connsiteY11" fmla="*/ 2060066 h 3973071"/>
                <a:gd name="connsiteX12" fmla="*/ 4466 w 1575069"/>
                <a:gd name="connsiteY12" fmla="*/ 316006 h 3973071"/>
                <a:gd name="connsiteX13" fmla="*/ 481837 w 1575069"/>
                <a:gd name="connsiteY13" fmla="*/ 0 h 3973071"/>
                <a:gd name="connsiteX0" fmla="*/ 481837 w 1575069"/>
                <a:gd name="connsiteY0" fmla="*/ 0 h 4015246"/>
                <a:gd name="connsiteX1" fmla="*/ 1573882 w 1575069"/>
                <a:gd name="connsiteY1" fmla="*/ 521517 h 4015246"/>
                <a:gd name="connsiteX2" fmla="*/ 1575069 w 1575069"/>
                <a:gd name="connsiteY2" fmla="*/ 2072699 h 4015246"/>
                <a:gd name="connsiteX3" fmla="*/ 1319766 w 1575069"/>
                <a:gd name="connsiteY3" fmla="*/ 2097957 h 4015246"/>
                <a:gd name="connsiteX4" fmla="*/ 1324523 w 1575069"/>
                <a:gd name="connsiteY4" fmla="*/ 3828149 h 4015246"/>
                <a:gd name="connsiteX5" fmla="*/ 919772 w 1575069"/>
                <a:gd name="connsiteY5" fmla="*/ 3882135 h 4015246"/>
                <a:gd name="connsiteX6" fmla="*/ 919777 w 1575069"/>
                <a:gd name="connsiteY6" fmla="*/ 2251613 h 4015246"/>
                <a:gd name="connsiteX7" fmla="*/ 732874 w 1575069"/>
                <a:gd name="connsiteY7" fmla="*/ 2256366 h 4015246"/>
                <a:gd name="connsiteX8" fmla="*/ 734516 w 1575069"/>
                <a:gd name="connsiteY8" fmla="*/ 3931970 h 4015246"/>
                <a:gd name="connsiteX9" fmla="*/ 313741 w 1575069"/>
                <a:gd name="connsiteY9" fmla="*/ 3931960 h 4015246"/>
                <a:gd name="connsiteX10" fmla="*/ 328016 w 1575069"/>
                <a:gd name="connsiteY10" fmla="*/ 2097959 h 4015246"/>
                <a:gd name="connsiteX11" fmla="*/ 70 w 1575069"/>
                <a:gd name="connsiteY11" fmla="*/ 2060066 h 4015246"/>
                <a:gd name="connsiteX12" fmla="*/ 4466 w 1575069"/>
                <a:gd name="connsiteY12" fmla="*/ 316006 h 4015246"/>
                <a:gd name="connsiteX13" fmla="*/ 481837 w 1575069"/>
                <a:gd name="connsiteY13" fmla="*/ 0 h 4015246"/>
                <a:gd name="connsiteX0" fmla="*/ 481837 w 1575069"/>
                <a:gd name="connsiteY0" fmla="*/ 0 h 3994911"/>
                <a:gd name="connsiteX1" fmla="*/ 1573882 w 1575069"/>
                <a:gd name="connsiteY1" fmla="*/ 521517 h 3994911"/>
                <a:gd name="connsiteX2" fmla="*/ 1575069 w 1575069"/>
                <a:gd name="connsiteY2" fmla="*/ 2072699 h 3994911"/>
                <a:gd name="connsiteX3" fmla="*/ 1319766 w 1575069"/>
                <a:gd name="connsiteY3" fmla="*/ 2097957 h 3994911"/>
                <a:gd name="connsiteX4" fmla="*/ 1324523 w 1575069"/>
                <a:gd name="connsiteY4" fmla="*/ 3828149 h 3994911"/>
                <a:gd name="connsiteX5" fmla="*/ 919772 w 1575069"/>
                <a:gd name="connsiteY5" fmla="*/ 3844070 h 3994911"/>
                <a:gd name="connsiteX6" fmla="*/ 919777 w 1575069"/>
                <a:gd name="connsiteY6" fmla="*/ 2251613 h 3994911"/>
                <a:gd name="connsiteX7" fmla="*/ 732874 w 1575069"/>
                <a:gd name="connsiteY7" fmla="*/ 2256366 h 3994911"/>
                <a:gd name="connsiteX8" fmla="*/ 734516 w 1575069"/>
                <a:gd name="connsiteY8" fmla="*/ 3931970 h 3994911"/>
                <a:gd name="connsiteX9" fmla="*/ 313741 w 1575069"/>
                <a:gd name="connsiteY9" fmla="*/ 3931960 h 3994911"/>
                <a:gd name="connsiteX10" fmla="*/ 328016 w 1575069"/>
                <a:gd name="connsiteY10" fmla="*/ 2097959 h 3994911"/>
                <a:gd name="connsiteX11" fmla="*/ 70 w 1575069"/>
                <a:gd name="connsiteY11" fmla="*/ 2060066 h 3994911"/>
                <a:gd name="connsiteX12" fmla="*/ 4466 w 1575069"/>
                <a:gd name="connsiteY12" fmla="*/ 316006 h 3994911"/>
                <a:gd name="connsiteX13" fmla="*/ 481837 w 1575069"/>
                <a:gd name="connsiteY13" fmla="*/ 0 h 3994911"/>
                <a:gd name="connsiteX0" fmla="*/ 481837 w 1575069"/>
                <a:gd name="connsiteY0" fmla="*/ 0 h 3998501"/>
                <a:gd name="connsiteX1" fmla="*/ 1573882 w 1575069"/>
                <a:gd name="connsiteY1" fmla="*/ 521517 h 3998501"/>
                <a:gd name="connsiteX2" fmla="*/ 1575069 w 1575069"/>
                <a:gd name="connsiteY2" fmla="*/ 2072699 h 3998501"/>
                <a:gd name="connsiteX3" fmla="*/ 1319766 w 1575069"/>
                <a:gd name="connsiteY3" fmla="*/ 2097957 h 3998501"/>
                <a:gd name="connsiteX4" fmla="*/ 1324523 w 1575069"/>
                <a:gd name="connsiteY4" fmla="*/ 3828149 h 3998501"/>
                <a:gd name="connsiteX5" fmla="*/ 919772 w 1575069"/>
                <a:gd name="connsiteY5" fmla="*/ 3844070 h 3998501"/>
                <a:gd name="connsiteX6" fmla="*/ 919777 w 1575069"/>
                <a:gd name="connsiteY6" fmla="*/ 2251613 h 3998501"/>
                <a:gd name="connsiteX7" fmla="*/ 732874 w 1575069"/>
                <a:gd name="connsiteY7" fmla="*/ 2256366 h 3998501"/>
                <a:gd name="connsiteX8" fmla="*/ 734516 w 1575069"/>
                <a:gd name="connsiteY8" fmla="*/ 3931970 h 3998501"/>
                <a:gd name="connsiteX9" fmla="*/ 313741 w 1575069"/>
                <a:gd name="connsiteY9" fmla="*/ 3931960 h 3998501"/>
                <a:gd name="connsiteX10" fmla="*/ 328016 w 1575069"/>
                <a:gd name="connsiteY10" fmla="*/ 2097959 h 3998501"/>
                <a:gd name="connsiteX11" fmla="*/ 70 w 1575069"/>
                <a:gd name="connsiteY11" fmla="*/ 2060066 h 3998501"/>
                <a:gd name="connsiteX12" fmla="*/ 4466 w 1575069"/>
                <a:gd name="connsiteY12" fmla="*/ 316006 h 3998501"/>
                <a:gd name="connsiteX13" fmla="*/ 481837 w 1575069"/>
                <a:gd name="connsiteY13" fmla="*/ 0 h 3998501"/>
                <a:gd name="connsiteX0" fmla="*/ 481837 w 1575069"/>
                <a:gd name="connsiteY0" fmla="*/ 0 h 3998502"/>
                <a:gd name="connsiteX1" fmla="*/ 1573882 w 1575069"/>
                <a:gd name="connsiteY1" fmla="*/ 521517 h 3998502"/>
                <a:gd name="connsiteX2" fmla="*/ 1575069 w 1575069"/>
                <a:gd name="connsiteY2" fmla="*/ 2072699 h 3998502"/>
                <a:gd name="connsiteX3" fmla="*/ 1319766 w 1575069"/>
                <a:gd name="connsiteY3" fmla="*/ 2097957 h 3998502"/>
                <a:gd name="connsiteX4" fmla="*/ 1324523 w 1575069"/>
                <a:gd name="connsiteY4" fmla="*/ 3828149 h 3998502"/>
                <a:gd name="connsiteX5" fmla="*/ 919772 w 1575069"/>
                <a:gd name="connsiteY5" fmla="*/ 3844070 h 3998502"/>
                <a:gd name="connsiteX6" fmla="*/ 919777 w 1575069"/>
                <a:gd name="connsiteY6" fmla="*/ 2251613 h 3998502"/>
                <a:gd name="connsiteX7" fmla="*/ 732874 w 1575069"/>
                <a:gd name="connsiteY7" fmla="*/ 2256366 h 3998502"/>
                <a:gd name="connsiteX8" fmla="*/ 734516 w 1575069"/>
                <a:gd name="connsiteY8" fmla="*/ 3931970 h 3998502"/>
                <a:gd name="connsiteX9" fmla="*/ 313741 w 1575069"/>
                <a:gd name="connsiteY9" fmla="*/ 3931960 h 3998502"/>
                <a:gd name="connsiteX10" fmla="*/ 328016 w 1575069"/>
                <a:gd name="connsiteY10" fmla="*/ 2097959 h 3998502"/>
                <a:gd name="connsiteX11" fmla="*/ 70 w 1575069"/>
                <a:gd name="connsiteY11" fmla="*/ 2060066 h 3998502"/>
                <a:gd name="connsiteX12" fmla="*/ 4466 w 1575069"/>
                <a:gd name="connsiteY12" fmla="*/ 316006 h 3998502"/>
                <a:gd name="connsiteX13" fmla="*/ 481837 w 1575069"/>
                <a:gd name="connsiteY13" fmla="*/ 0 h 3998502"/>
                <a:gd name="connsiteX0" fmla="*/ 481837 w 1575069"/>
                <a:gd name="connsiteY0" fmla="*/ 0 h 3998502"/>
                <a:gd name="connsiteX1" fmla="*/ 1573882 w 1575069"/>
                <a:gd name="connsiteY1" fmla="*/ 521517 h 3998502"/>
                <a:gd name="connsiteX2" fmla="*/ 1575069 w 1575069"/>
                <a:gd name="connsiteY2" fmla="*/ 2072699 h 3998502"/>
                <a:gd name="connsiteX3" fmla="*/ 1319766 w 1575069"/>
                <a:gd name="connsiteY3" fmla="*/ 2097957 h 3998502"/>
                <a:gd name="connsiteX4" fmla="*/ 1324523 w 1575069"/>
                <a:gd name="connsiteY4" fmla="*/ 3828149 h 3998502"/>
                <a:gd name="connsiteX5" fmla="*/ 919772 w 1575069"/>
                <a:gd name="connsiteY5" fmla="*/ 3844070 h 3998502"/>
                <a:gd name="connsiteX6" fmla="*/ 919777 w 1575069"/>
                <a:gd name="connsiteY6" fmla="*/ 2251613 h 3998502"/>
                <a:gd name="connsiteX7" fmla="*/ 732874 w 1575069"/>
                <a:gd name="connsiteY7" fmla="*/ 2256366 h 3998502"/>
                <a:gd name="connsiteX8" fmla="*/ 720242 w 1575069"/>
                <a:gd name="connsiteY8" fmla="*/ 3903421 h 3998502"/>
                <a:gd name="connsiteX9" fmla="*/ 313741 w 1575069"/>
                <a:gd name="connsiteY9" fmla="*/ 3931960 h 3998502"/>
                <a:gd name="connsiteX10" fmla="*/ 328016 w 1575069"/>
                <a:gd name="connsiteY10" fmla="*/ 2097959 h 3998502"/>
                <a:gd name="connsiteX11" fmla="*/ 70 w 1575069"/>
                <a:gd name="connsiteY11" fmla="*/ 2060066 h 3998502"/>
                <a:gd name="connsiteX12" fmla="*/ 4466 w 1575069"/>
                <a:gd name="connsiteY12" fmla="*/ 316006 h 3998502"/>
                <a:gd name="connsiteX13" fmla="*/ 481837 w 1575069"/>
                <a:gd name="connsiteY13" fmla="*/ 0 h 3998502"/>
                <a:gd name="connsiteX0" fmla="*/ 481837 w 1575069"/>
                <a:gd name="connsiteY0" fmla="*/ 0 h 3998502"/>
                <a:gd name="connsiteX1" fmla="*/ 1573882 w 1575069"/>
                <a:gd name="connsiteY1" fmla="*/ 521517 h 3998502"/>
                <a:gd name="connsiteX2" fmla="*/ 1575069 w 1575069"/>
                <a:gd name="connsiteY2" fmla="*/ 2072699 h 3998502"/>
                <a:gd name="connsiteX3" fmla="*/ 1319766 w 1575069"/>
                <a:gd name="connsiteY3" fmla="*/ 2097957 h 3998502"/>
                <a:gd name="connsiteX4" fmla="*/ 1324523 w 1575069"/>
                <a:gd name="connsiteY4" fmla="*/ 3828149 h 3998502"/>
                <a:gd name="connsiteX5" fmla="*/ 919772 w 1575069"/>
                <a:gd name="connsiteY5" fmla="*/ 3844070 h 3998502"/>
                <a:gd name="connsiteX6" fmla="*/ 919777 w 1575069"/>
                <a:gd name="connsiteY6" fmla="*/ 2251613 h 3998502"/>
                <a:gd name="connsiteX7" fmla="*/ 732874 w 1575069"/>
                <a:gd name="connsiteY7" fmla="*/ 2256366 h 3998502"/>
                <a:gd name="connsiteX8" fmla="*/ 720242 w 1575069"/>
                <a:gd name="connsiteY8" fmla="*/ 3931970 h 3998502"/>
                <a:gd name="connsiteX9" fmla="*/ 313741 w 1575069"/>
                <a:gd name="connsiteY9" fmla="*/ 3931960 h 3998502"/>
                <a:gd name="connsiteX10" fmla="*/ 328016 w 1575069"/>
                <a:gd name="connsiteY10" fmla="*/ 2097959 h 3998502"/>
                <a:gd name="connsiteX11" fmla="*/ 70 w 1575069"/>
                <a:gd name="connsiteY11" fmla="*/ 2060066 h 3998502"/>
                <a:gd name="connsiteX12" fmla="*/ 4466 w 1575069"/>
                <a:gd name="connsiteY12" fmla="*/ 316006 h 3998502"/>
                <a:gd name="connsiteX13" fmla="*/ 481837 w 1575069"/>
                <a:gd name="connsiteY13" fmla="*/ 0 h 3998502"/>
                <a:gd name="connsiteX0" fmla="*/ 481837 w 1575069"/>
                <a:gd name="connsiteY0" fmla="*/ 0 h 3998502"/>
                <a:gd name="connsiteX1" fmla="*/ 1573882 w 1575069"/>
                <a:gd name="connsiteY1" fmla="*/ 521517 h 3998502"/>
                <a:gd name="connsiteX2" fmla="*/ 1575069 w 1575069"/>
                <a:gd name="connsiteY2" fmla="*/ 2072699 h 3998502"/>
                <a:gd name="connsiteX3" fmla="*/ 1319766 w 1575069"/>
                <a:gd name="connsiteY3" fmla="*/ 2097957 h 3998502"/>
                <a:gd name="connsiteX4" fmla="*/ 1324523 w 1575069"/>
                <a:gd name="connsiteY4" fmla="*/ 3828149 h 3998502"/>
                <a:gd name="connsiteX5" fmla="*/ 919772 w 1575069"/>
                <a:gd name="connsiteY5" fmla="*/ 3844070 h 3998502"/>
                <a:gd name="connsiteX6" fmla="*/ 919777 w 1575069"/>
                <a:gd name="connsiteY6" fmla="*/ 2251613 h 3998502"/>
                <a:gd name="connsiteX7" fmla="*/ 732874 w 1575069"/>
                <a:gd name="connsiteY7" fmla="*/ 2256366 h 3998502"/>
                <a:gd name="connsiteX8" fmla="*/ 753549 w 1575069"/>
                <a:gd name="connsiteY8" fmla="*/ 3936728 h 3998502"/>
                <a:gd name="connsiteX9" fmla="*/ 313741 w 1575069"/>
                <a:gd name="connsiteY9" fmla="*/ 3931960 h 3998502"/>
                <a:gd name="connsiteX10" fmla="*/ 328016 w 1575069"/>
                <a:gd name="connsiteY10" fmla="*/ 2097959 h 3998502"/>
                <a:gd name="connsiteX11" fmla="*/ 70 w 1575069"/>
                <a:gd name="connsiteY11" fmla="*/ 2060066 h 3998502"/>
                <a:gd name="connsiteX12" fmla="*/ 4466 w 1575069"/>
                <a:gd name="connsiteY12" fmla="*/ 316006 h 3998502"/>
                <a:gd name="connsiteX13" fmla="*/ 481837 w 1575069"/>
                <a:gd name="connsiteY13" fmla="*/ 0 h 3998502"/>
                <a:gd name="connsiteX0" fmla="*/ 481837 w 1575069"/>
                <a:gd name="connsiteY0" fmla="*/ 0 h 3998502"/>
                <a:gd name="connsiteX1" fmla="*/ 1573882 w 1575069"/>
                <a:gd name="connsiteY1" fmla="*/ 521517 h 3998502"/>
                <a:gd name="connsiteX2" fmla="*/ 1575069 w 1575069"/>
                <a:gd name="connsiteY2" fmla="*/ 2072699 h 3998502"/>
                <a:gd name="connsiteX3" fmla="*/ 1319766 w 1575069"/>
                <a:gd name="connsiteY3" fmla="*/ 2097957 h 3998502"/>
                <a:gd name="connsiteX4" fmla="*/ 1324523 w 1575069"/>
                <a:gd name="connsiteY4" fmla="*/ 3828149 h 3998502"/>
                <a:gd name="connsiteX5" fmla="*/ 919772 w 1575069"/>
                <a:gd name="connsiteY5" fmla="*/ 3844070 h 3998502"/>
                <a:gd name="connsiteX6" fmla="*/ 919777 w 1575069"/>
                <a:gd name="connsiteY6" fmla="*/ 2251613 h 3998502"/>
                <a:gd name="connsiteX7" fmla="*/ 732874 w 1575069"/>
                <a:gd name="connsiteY7" fmla="*/ 2256366 h 3998502"/>
                <a:gd name="connsiteX8" fmla="*/ 767823 w 1575069"/>
                <a:gd name="connsiteY8" fmla="*/ 3936728 h 3998502"/>
                <a:gd name="connsiteX9" fmla="*/ 313741 w 1575069"/>
                <a:gd name="connsiteY9" fmla="*/ 3931960 h 3998502"/>
                <a:gd name="connsiteX10" fmla="*/ 328016 w 1575069"/>
                <a:gd name="connsiteY10" fmla="*/ 2097959 h 3998502"/>
                <a:gd name="connsiteX11" fmla="*/ 70 w 1575069"/>
                <a:gd name="connsiteY11" fmla="*/ 2060066 h 3998502"/>
                <a:gd name="connsiteX12" fmla="*/ 4466 w 1575069"/>
                <a:gd name="connsiteY12" fmla="*/ 316006 h 3998502"/>
                <a:gd name="connsiteX13" fmla="*/ 481837 w 1575069"/>
                <a:gd name="connsiteY13" fmla="*/ 0 h 3998502"/>
                <a:gd name="connsiteX0" fmla="*/ 481837 w 1575069"/>
                <a:gd name="connsiteY0" fmla="*/ 0 h 3998502"/>
                <a:gd name="connsiteX1" fmla="*/ 1573882 w 1575069"/>
                <a:gd name="connsiteY1" fmla="*/ 521517 h 3998502"/>
                <a:gd name="connsiteX2" fmla="*/ 1575069 w 1575069"/>
                <a:gd name="connsiteY2" fmla="*/ 2072699 h 3998502"/>
                <a:gd name="connsiteX3" fmla="*/ 1319766 w 1575069"/>
                <a:gd name="connsiteY3" fmla="*/ 2097957 h 3998502"/>
                <a:gd name="connsiteX4" fmla="*/ 1324523 w 1575069"/>
                <a:gd name="connsiteY4" fmla="*/ 3828149 h 3998502"/>
                <a:gd name="connsiteX5" fmla="*/ 919772 w 1575069"/>
                <a:gd name="connsiteY5" fmla="*/ 3844070 h 3998502"/>
                <a:gd name="connsiteX6" fmla="*/ 919777 w 1575069"/>
                <a:gd name="connsiteY6" fmla="*/ 2251613 h 3998502"/>
                <a:gd name="connsiteX7" fmla="*/ 732874 w 1575069"/>
                <a:gd name="connsiteY7" fmla="*/ 2256366 h 3998502"/>
                <a:gd name="connsiteX8" fmla="*/ 758307 w 1575069"/>
                <a:gd name="connsiteY8" fmla="*/ 3931970 h 3998502"/>
                <a:gd name="connsiteX9" fmla="*/ 313741 w 1575069"/>
                <a:gd name="connsiteY9" fmla="*/ 3931960 h 3998502"/>
                <a:gd name="connsiteX10" fmla="*/ 328016 w 1575069"/>
                <a:gd name="connsiteY10" fmla="*/ 2097959 h 3998502"/>
                <a:gd name="connsiteX11" fmla="*/ 70 w 1575069"/>
                <a:gd name="connsiteY11" fmla="*/ 2060066 h 3998502"/>
                <a:gd name="connsiteX12" fmla="*/ 4466 w 1575069"/>
                <a:gd name="connsiteY12" fmla="*/ 316006 h 3998502"/>
                <a:gd name="connsiteX13" fmla="*/ 481837 w 1575069"/>
                <a:gd name="connsiteY13" fmla="*/ 0 h 3998502"/>
                <a:gd name="connsiteX0" fmla="*/ 481837 w 1575069"/>
                <a:gd name="connsiteY0" fmla="*/ 0 h 3998502"/>
                <a:gd name="connsiteX1" fmla="*/ 1573882 w 1575069"/>
                <a:gd name="connsiteY1" fmla="*/ 521517 h 3998502"/>
                <a:gd name="connsiteX2" fmla="*/ 1575069 w 1575069"/>
                <a:gd name="connsiteY2" fmla="*/ 2072699 h 3998502"/>
                <a:gd name="connsiteX3" fmla="*/ 1319766 w 1575069"/>
                <a:gd name="connsiteY3" fmla="*/ 2097957 h 3998502"/>
                <a:gd name="connsiteX4" fmla="*/ 1324523 w 1575069"/>
                <a:gd name="connsiteY4" fmla="*/ 3828149 h 3998502"/>
                <a:gd name="connsiteX5" fmla="*/ 919772 w 1575069"/>
                <a:gd name="connsiteY5" fmla="*/ 3844070 h 3998502"/>
                <a:gd name="connsiteX6" fmla="*/ 919777 w 1575069"/>
                <a:gd name="connsiteY6" fmla="*/ 2251613 h 3998502"/>
                <a:gd name="connsiteX7" fmla="*/ 732874 w 1575069"/>
                <a:gd name="connsiteY7" fmla="*/ 2256366 h 3998502"/>
                <a:gd name="connsiteX8" fmla="*/ 734517 w 1575069"/>
                <a:gd name="connsiteY8" fmla="*/ 3941486 h 3998502"/>
                <a:gd name="connsiteX9" fmla="*/ 313741 w 1575069"/>
                <a:gd name="connsiteY9" fmla="*/ 3931960 h 3998502"/>
                <a:gd name="connsiteX10" fmla="*/ 328016 w 1575069"/>
                <a:gd name="connsiteY10" fmla="*/ 2097959 h 3998502"/>
                <a:gd name="connsiteX11" fmla="*/ 70 w 1575069"/>
                <a:gd name="connsiteY11" fmla="*/ 2060066 h 3998502"/>
                <a:gd name="connsiteX12" fmla="*/ 4466 w 1575069"/>
                <a:gd name="connsiteY12" fmla="*/ 316006 h 3998502"/>
                <a:gd name="connsiteX13" fmla="*/ 481837 w 1575069"/>
                <a:gd name="connsiteY13" fmla="*/ 0 h 3998502"/>
                <a:gd name="connsiteX0" fmla="*/ 481837 w 1575069"/>
                <a:gd name="connsiteY0" fmla="*/ 0 h 3998502"/>
                <a:gd name="connsiteX1" fmla="*/ 1573882 w 1575069"/>
                <a:gd name="connsiteY1" fmla="*/ 521517 h 3998502"/>
                <a:gd name="connsiteX2" fmla="*/ 1575069 w 1575069"/>
                <a:gd name="connsiteY2" fmla="*/ 2072699 h 3998502"/>
                <a:gd name="connsiteX3" fmla="*/ 1319766 w 1575069"/>
                <a:gd name="connsiteY3" fmla="*/ 2097957 h 3998502"/>
                <a:gd name="connsiteX4" fmla="*/ 1324523 w 1575069"/>
                <a:gd name="connsiteY4" fmla="*/ 3828149 h 3998502"/>
                <a:gd name="connsiteX5" fmla="*/ 919772 w 1575069"/>
                <a:gd name="connsiteY5" fmla="*/ 3844070 h 3998502"/>
                <a:gd name="connsiteX6" fmla="*/ 919777 w 1575069"/>
                <a:gd name="connsiteY6" fmla="*/ 2251613 h 3998502"/>
                <a:gd name="connsiteX7" fmla="*/ 732874 w 1575069"/>
                <a:gd name="connsiteY7" fmla="*/ 2256366 h 3998502"/>
                <a:gd name="connsiteX8" fmla="*/ 734517 w 1575069"/>
                <a:gd name="connsiteY8" fmla="*/ 3941486 h 3998502"/>
                <a:gd name="connsiteX9" fmla="*/ 313741 w 1575069"/>
                <a:gd name="connsiteY9" fmla="*/ 3931960 h 3998502"/>
                <a:gd name="connsiteX10" fmla="*/ 328016 w 1575069"/>
                <a:gd name="connsiteY10" fmla="*/ 2097959 h 3998502"/>
                <a:gd name="connsiteX11" fmla="*/ 70 w 1575069"/>
                <a:gd name="connsiteY11" fmla="*/ 2060066 h 3998502"/>
                <a:gd name="connsiteX12" fmla="*/ 4466 w 1575069"/>
                <a:gd name="connsiteY12" fmla="*/ 316006 h 3998502"/>
                <a:gd name="connsiteX13" fmla="*/ 481837 w 1575069"/>
                <a:gd name="connsiteY13" fmla="*/ 0 h 3998502"/>
                <a:gd name="connsiteX0" fmla="*/ 481837 w 1575069"/>
                <a:gd name="connsiteY0" fmla="*/ 0 h 3998502"/>
                <a:gd name="connsiteX1" fmla="*/ 1573882 w 1575069"/>
                <a:gd name="connsiteY1" fmla="*/ 521517 h 3998502"/>
                <a:gd name="connsiteX2" fmla="*/ 1575069 w 1575069"/>
                <a:gd name="connsiteY2" fmla="*/ 2072699 h 3998502"/>
                <a:gd name="connsiteX3" fmla="*/ 1319766 w 1575069"/>
                <a:gd name="connsiteY3" fmla="*/ 2097957 h 3998502"/>
                <a:gd name="connsiteX4" fmla="*/ 1324523 w 1575069"/>
                <a:gd name="connsiteY4" fmla="*/ 3828149 h 3998502"/>
                <a:gd name="connsiteX5" fmla="*/ 919772 w 1575069"/>
                <a:gd name="connsiteY5" fmla="*/ 3844070 h 3998502"/>
                <a:gd name="connsiteX6" fmla="*/ 919777 w 1575069"/>
                <a:gd name="connsiteY6" fmla="*/ 2251613 h 3998502"/>
                <a:gd name="connsiteX7" fmla="*/ 732874 w 1575069"/>
                <a:gd name="connsiteY7" fmla="*/ 2256366 h 3998502"/>
                <a:gd name="connsiteX8" fmla="*/ 734517 w 1575069"/>
                <a:gd name="connsiteY8" fmla="*/ 3941486 h 3998502"/>
                <a:gd name="connsiteX9" fmla="*/ 323258 w 1575069"/>
                <a:gd name="connsiteY9" fmla="*/ 3931960 h 3998502"/>
                <a:gd name="connsiteX10" fmla="*/ 328016 w 1575069"/>
                <a:gd name="connsiteY10" fmla="*/ 2097959 h 3998502"/>
                <a:gd name="connsiteX11" fmla="*/ 70 w 1575069"/>
                <a:gd name="connsiteY11" fmla="*/ 2060066 h 3998502"/>
                <a:gd name="connsiteX12" fmla="*/ 4466 w 1575069"/>
                <a:gd name="connsiteY12" fmla="*/ 316006 h 3998502"/>
                <a:gd name="connsiteX13" fmla="*/ 481837 w 1575069"/>
                <a:gd name="connsiteY13" fmla="*/ 0 h 3998502"/>
                <a:gd name="connsiteX0" fmla="*/ 481837 w 1575069"/>
                <a:gd name="connsiteY0" fmla="*/ 0 h 4040903"/>
                <a:gd name="connsiteX1" fmla="*/ 1573882 w 1575069"/>
                <a:gd name="connsiteY1" fmla="*/ 521517 h 4040903"/>
                <a:gd name="connsiteX2" fmla="*/ 1575069 w 1575069"/>
                <a:gd name="connsiteY2" fmla="*/ 2072699 h 4040903"/>
                <a:gd name="connsiteX3" fmla="*/ 1319766 w 1575069"/>
                <a:gd name="connsiteY3" fmla="*/ 2097957 h 4040903"/>
                <a:gd name="connsiteX4" fmla="*/ 1324523 w 1575069"/>
                <a:gd name="connsiteY4" fmla="*/ 3828149 h 4040903"/>
                <a:gd name="connsiteX5" fmla="*/ 919772 w 1575069"/>
                <a:gd name="connsiteY5" fmla="*/ 3844070 h 4040903"/>
                <a:gd name="connsiteX6" fmla="*/ 919777 w 1575069"/>
                <a:gd name="connsiteY6" fmla="*/ 2251613 h 4040903"/>
                <a:gd name="connsiteX7" fmla="*/ 732874 w 1575069"/>
                <a:gd name="connsiteY7" fmla="*/ 2256366 h 4040903"/>
                <a:gd name="connsiteX8" fmla="*/ 734517 w 1575069"/>
                <a:gd name="connsiteY8" fmla="*/ 3941486 h 4040903"/>
                <a:gd name="connsiteX9" fmla="*/ 323258 w 1575069"/>
                <a:gd name="connsiteY9" fmla="*/ 3931960 h 4040903"/>
                <a:gd name="connsiteX10" fmla="*/ 328016 w 1575069"/>
                <a:gd name="connsiteY10" fmla="*/ 2097959 h 4040903"/>
                <a:gd name="connsiteX11" fmla="*/ 70 w 1575069"/>
                <a:gd name="connsiteY11" fmla="*/ 2060066 h 4040903"/>
                <a:gd name="connsiteX12" fmla="*/ 4466 w 1575069"/>
                <a:gd name="connsiteY12" fmla="*/ 316006 h 4040903"/>
                <a:gd name="connsiteX13" fmla="*/ 481837 w 1575069"/>
                <a:gd name="connsiteY13" fmla="*/ 0 h 4040903"/>
                <a:gd name="connsiteX0" fmla="*/ 481837 w 1575069"/>
                <a:gd name="connsiteY0" fmla="*/ 0 h 4040903"/>
                <a:gd name="connsiteX1" fmla="*/ 1573882 w 1575069"/>
                <a:gd name="connsiteY1" fmla="*/ 521517 h 4040903"/>
                <a:gd name="connsiteX2" fmla="*/ 1575069 w 1575069"/>
                <a:gd name="connsiteY2" fmla="*/ 2072699 h 4040903"/>
                <a:gd name="connsiteX3" fmla="*/ 1319766 w 1575069"/>
                <a:gd name="connsiteY3" fmla="*/ 2097957 h 4040903"/>
                <a:gd name="connsiteX4" fmla="*/ 1324523 w 1575069"/>
                <a:gd name="connsiteY4" fmla="*/ 3828149 h 4040903"/>
                <a:gd name="connsiteX5" fmla="*/ 919772 w 1575069"/>
                <a:gd name="connsiteY5" fmla="*/ 3844070 h 4040903"/>
                <a:gd name="connsiteX6" fmla="*/ 919777 w 1575069"/>
                <a:gd name="connsiteY6" fmla="*/ 2251613 h 4040903"/>
                <a:gd name="connsiteX7" fmla="*/ 732874 w 1575069"/>
                <a:gd name="connsiteY7" fmla="*/ 2256366 h 4040903"/>
                <a:gd name="connsiteX8" fmla="*/ 734517 w 1575069"/>
                <a:gd name="connsiteY8" fmla="*/ 3941486 h 4040903"/>
                <a:gd name="connsiteX9" fmla="*/ 323258 w 1575069"/>
                <a:gd name="connsiteY9" fmla="*/ 3931960 h 4040903"/>
                <a:gd name="connsiteX10" fmla="*/ 328016 w 1575069"/>
                <a:gd name="connsiteY10" fmla="*/ 2097959 h 4040903"/>
                <a:gd name="connsiteX11" fmla="*/ 70 w 1575069"/>
                <a:gd name="connsiteY11" fmla="*/ 2060066 h 4040903"/>
                <a:gd name="connsiteX12" fmla="*/ 4466 w 1575069"/>
                <a:gd name="connsiteY12" fmla="*/ 316006 h 4040903"/>
                <a:gd name="connsiteX13" fmla="*/ 481837 w 1575069"/>
                <a:gd name="connsiteY13" fmla="*/ 0 h 4040903"/>
                <a:gd name="connsiteX0" fmla="*/ 481837 w 1575069"/>
                <a:gd name="connsiteY0" fmla="*/ 0 h 4120645"/>
                <a:gd name="connsiteX1" fmla="*/ 1573882 w 1575069"/>
                <a:gd name="connsiteY1" fmla="*/ 521517 h 4120645"/>
                <a:gd name="connsiteX2" fmla="*/ 1575069 w 1575069"/>
                <a:gd name="connsiteY2" fmla="*/ 2072699 h 4120645"/>
                <a:gd name="connsiteX3" fmla="*/ 1319766 w 1575069"/>
                <a:gd name="connsiteY3" fmla="*/ 2097957 h 4120645"/>
                <a:gd name="connsiteX4" fmla="*/ 1324523 w 1575069"/>
                <a:gd name="connsiteY4" fmla="*/ 3828149 h 4120645"/>
                <a:gd name="connsiteX5" fmla="*/ 919772 w 1575069"/>
                <a:gd name="connsiteY5" fmla="*/ 3844070 h 4120645"/>
                <a:gd name="connsiteX6" fmla="*/ 919777 w 1575069"/>
                <a:gd name="connsiteY6" fmla="*/ 2251613 h 4120645"/>
                <a:gd name="connsiteX7" fmla="*/ 732874 w 1575069"/>
                <a:gd name="connsiteY7" fmla="*/ 2256366 h 4120645"/>
                <a:gd name="connsiteX8" fmla="*/ 734517 w 1575069"/>
                <a:gd name="connsiteY8" fmla="*/ 3941486 h 4120645"/>
                <a:gd name="connsiteX9" fmla="*/ 323258 w 1575069"/>
                <a:gd name="connsiteY9" fmla="*/ 3931960 h 4120645"/>
                <a:gd name="connsiteX10" fmla="*/ 328016 w 1575069"/>
                <a:gd name="connsiteY10" fmla="*/ 2097959 h 4120645"/>
                <a:gd name="connsiteX11" fmla="*/ 70 w 1575069"/>
                <a:gd name="connsiteY11" fmla="*/ 2060066 h 4120645"/>
                <a:gd name="connsiteX12" fmla="*/ 4466 w 1575069"/>
                <a:gd name="connsiteY12" fmla="*/ 316006 h 4120645"/>
                <a:gd name="connsiteX13" fmla="*/ 481837 w 1575069"/>
                <a:gd name="connsiteY13" fmla="*/ 0 h 4120645"/>
                <a:gd name="connsiteX0" fmla="*/ 481837 w 1575069"/>
                <a:gd name="connsiteY0" fmla="*/ 0 h 4089344"/>
                <a:gd name="connsiteX1" fmla="*/ 1573882 w 1575069"/>
                <a:gd name="connsiteY1" fmla="*/ 521517 h 4089344"/>
                <a:gd name="connsiteX2" fmla="*/ 1575069 w 1575069"/>
                <a:gd name="connsiteY2" fmla="*/ 2072699 h 4089344"/>
                <a:gd name="connsiteX3" fmla="*/ 1319766 w 1575069"/>
                <a:gd name="connsiteY3" fmla="*/ 2097957 h 4089344"/>
                <a:gd name="connsiteX4" fmla="*/ 1324523 w 1575069"/>
                <a:gd name="connsiteY4" fmla="*/ 3828149 h 4089344"/>
                <a:gd name="connsiteX5" fmla="*/ 919772 w 1575069"/>
                <a:gd name="connsiteY5" fmla="*/ 3844070 h 4089344"/>
                <a:gd name="connsiteX6" fmla="*/ 919777 w 1575069"/>
                <a:gd name="connsiteY6" fmla="*/ 2251613 h 4089344"/>
                <a:gd name="connsiteX7" fmla="*/ 732874 w 1575069"/>
                <a:gd name="connsiteY7" fmla="*/ 2256366 h 4089344"/>
                <a:gd name="connsiteX8" fmla="*/ 734517 w 1575069"/>
                <a:gd name="connsiteY8" fmla="*/ 3874873 h 4089344"/>
                <a:gd name="connsiteX9" fmla="*/ 323258 w 1575069"/>
                <a:gd name="connsiteY9" fmla="*/ 3931960 h 4089344"/>
                <a:gd name="connsiteX10" fmla="*/ 328016 w 1575069"/>
                <a:gd name="connsiteY10" fmla="*/ 2097959 h 4089344"/>
                <a:gd name="connsiteX11" fmla="*/ 70 w 1575069"/>
                <a:gd name="connsiteY11" fmla="*/ 2060066 h 4089344"/>
                <a:gd name="connsiteX12" fmla="*/ 4466 w 1575069"/>
                <a:gd name="connsiteY12" fmla="*/ 316006 h 4089344"/>
                <a:gd name="connsiteX13" fmla="*/ 481837 w 1575069"/>
                <a:gd name="connsiteY13" fmla="*/ 0 h 4089344"/>
                <a:gd name="connsiteX0" fmla="*/ 481837 w 1575069"/>
                <a:gd name="connsiteY0" fmla="*/ 0 h 4065868"/>
                <a:gd name="connsiteX1" fmla="*/ 1573882 w 1575069"/>
                <a:gd name="connsiteY1" fmla="*/ 521517 h 4065868"/>
                <a:gd name="connsiteX2" fmla="*/ 1575069 w 1575069"/>
                <a:gd name="connsiteY2" fmla="*/ 2072699 h 4065868"/>
                <a:gd name="connsiteX3" fmla="*/ 1319766 w 1575069"/>
                <a:gd name="connsiteY3" fmla="*/ 2097957 h 4065868"/>
                <a:gd name="connsiteX4" fmla="*/ 1324523 w 1575069"/>
                <a:gd name="connsiteY4" fmla="*/ 3828149 h 4065868"/>
                <a:gd name="connsiteX5" fmla="*/ 919772 w 1575069"/>
                <a:gd name="connsiteY5" fmla="*/ 3844070 h 4065868"/>
                <a:gd name="connsiteX6" fmla="*/ 919777 w 1575069"/>
                <a:gd name="connsiteY6" fmla="*/ 2251613 h 4065868"/>
                <a:gd name="connsiteX7" fmla="*/ 732874 w 1575069"/>
                <a:gd name="connsiteY7" fmla="*/ 2256366 h 4065868"/>
                <a:gd name="connsiteX8" fmla="*/ 734517 w 1575069"/>
                <a:gd name="connsiteY8" fmla="*/ 3874873 h 4065868"/>
                <a:gd name="connsiteX9" fmla="*/ 313741 w 1575069"/>
                <a:gd name="connsiteY9" fmla="*/ 3889137 h 4065868"/>
                <a:gd name="connsiteX10" fmla="*/ 328016 w 1575069"/>
                <a:gd name="connsiteY10" fmla="*/ 2097959 h 4065868"/>
                <a:gd name="connsiteX11" fmla="*/ 70 w 1575069"/>
                <a:gd name="connsiteY11" fmla="*/ 2060066 h 4065868"/>
                <a:gd name="connsiteX12" fmla="*/ 4466 w 1575069"/>
                <a:gd name="connsiteY12" fmla="*/ 316006 h 4065868"/>
                <a:gd name="connsiteX13" fmla="*/ 481837 w 1575069"/>
                <a:gd name="connsiteY13" fmla="*/ 0 h 4065868"/>
                <a:gd name="connsiteX0" fmla="*/ 481837 w 1575069"/>
                <a:gd name="connsiteY0" fmla="*/ 0 h 4071365"/>
                <a:gd name="connsiteX1" fmla="*/ 1573882 w 1575069"/>
                <a:gd name="connsiteY1" fmla="*/ 521517 h 4071365"/>
                <a:gd name="connsiteX2" fmla="*/ 1575069 w 1575069"/>
                <a:gd name="connsiteY2" fmla="*/ 2072699 h 4071365"/>
                <a:gd name="connsiteX3" fmla="*/ 1319766 w 1575069"/>
                <a:gd name="connsiteY3" fmla="*/ 2097957 h 4071365"/>
                <a:gd name="connsiteX4" fmla="*/ 1324523 w 1575069"/>
                <a:gd name="connsiteY4" fmla="*/ 3828149 h 4071365"/>
                <a:gd name="connsiteX5" fmla="*/ 919772 w 1575069"/>
                <a:gd name="connsiteY5" fmla="*/ 3844070 h 4071365"/>
                <a:gd name="connsiteX6" fmla="*/ 919777 w 1575069"/>
                <a:gd name="connsiteY6" fmla="*/ 2251613 h 4071365"/>
                <a:gd name="connsiteX7" fmla="*/ 732874 w 1575069"/>
                <a:gd name="connsiteY7" fmla="*/ 2256366 h 4071365"/>
                <a:gd name="connsiteX8" fmla="*/ 734517 w 1575069"/>
                <a:gd name="connsiteY8" fmla="*/ 3874873 h 4071365"/>
                <a:gd name="connsiteX9" fmla="*/ 313741 w 1575069"/>
                <a:gd name="connsiteY9" fmla="*/ 3889137 h 4071365"/>
                <a:gd name="connsiteX10" fmla="*/ 328016 w 1575069"/>
                <a:gd name="connsiteY10" fmla="*/ 2097959 h 4071365"/>
                <a:gd name="connsiteX11" fmla="*/ 70 w 1575069"/>
                <a:gd name="connsiteY11" fmla="*/ 2060066 h 4071365"/>
                <a:gd name="connsiteX12" fmla="*/ 4466 w 1575069"/>
                <a:gd name="connsiteY12" fmla="*/ 316006 h 4071365"/>
                <a:gd name="connsiteX13" fmla="*/ 481837 w 1575069"/>
                <a:gd name="connsiteY13" fmla="*/ 0 h 4071365"/>
                <a:gd name="connsiteX0" fmla="*/ 481837 w 1575069"/>
                <a:gd name="connsiteY0" fmla="*/ 0 h 4025071"/>
                <a:gd name="connsiteX1" fmla="*/ 1573882 w 1575069"/>
                <a:gd name="connsiteY1" fmla="*/ 521517 h 4025071"/>
                <a:gd name="connsiteX2" fmla="*/ 1575069 w 1575069"/>
                <a:gd name="connsiteY2" fmla="*/ 2072699 h 4025071"/>
                <a:gd name="connsiteX3" fmla="*/ 1319766 w 1575069"/>
                <a:gd name="connsiteY3" fmla="*/ 2097957 h 4025071"/>
                <a:gd name="connsiteX4" fmla="*/ 1324523 w 1575069"/>
                <a:gd name="connsiteY4" fmla="*/ 3828149 h 4025071"/>
                <a:gd name="connsiteX5" fmla="*/ 919772 w 1575069"/>
                <a:gd name="connsiteY5" fmla="*/ 3844070 h 4025071"/>
                <a:gd name="connsiteX6" fmla="*/ 919777 w 1575069"/>
                <a:gd name="connsiteY6" fmla="*/ 2251613 h 4025071"/>
                <a:gd name="connsiteX7" fmla="*/ 732874 w 1575069"/>
                <a:gd name="connsiteY7" fmla="*/ 2256366 h 4025071"/>
                <a:gd name="connsiteX8" fmla="*/ 734517 w 1575069"/>
                <a:gd name="connsiteY8" fmla="*/ 3874873 h 4025071"/>
                <a:gd name="connsiteX9" fmla="*/ 313741 w 1575069"/>
                <a:gd name="connsiteY9" fmla="*/ 3889137 h 4025071"/>
                <a:gd name="connsiteX10" fmla="*/ 328016 w 1575069"/>
                <a:gd name="connsiteY10" fmla="*/ 2097959 h 4025071"/>
                <a:gd name="connsiteX11" fmla="*/ 70 w 1575069"/>
                <a:gd name="connsiteY11" fmla="*/ 2060066 h 4025071"/>
                <a:gd name="connsiteX12" fmla="*/ 4466 w 1575069"/>
                <a:gd name="connsiteY12" fmla="*/ 316006 h 4025071"/>
                <a:gd name="connsiteX13" fmla="*/ 481837 w 1575069"/>
                <a:gd name="connsiteY13" fmla="*/ 0 h 4025071"/>
                <a:gd name="connsiteX0" fmla="*/ 481837 w 1575069"/>
                <a:gd name="connsiteY0" fmla="*/ 0 h 3998502"/>
                <a:gd name="connsiteX1" fmla="*/ 1573882 w 1575069"/>
                <a:gd name="connsiteY1" fmla="*/ 521517 h 3998502"/>
                <a:gd name="connsiteX2" fmla="*/ 1575069 w 1575069"/>
                <a:gd name="connsiteY2" fmla="*/ 2072699 h 3998502"/>
                <a:gd name="connsiteX3" fmla="*/ 1319766 w 1575069"/>
                <a:gd name="connsiteY3" fmla="*/ 2097957 h 3998502"/>
                <a:gd name="connsiteX4" fmla="*/ 1324523 w 1575069"/>
                <a:gd name="connsiteY4" fmla="*/ 3828149 h 3998502"/>
                <a:gd name="connsiteX5" fmla="*/ 919772 w 1575069"/>
                <a:gd name="connsiteY5" fmla="*/ 3844070 h 3998502"/>
                <a:gd name="connsiteX6" fmla="*/ 919777 w 1575069"/>
                <a:gd name="connsiteY6" fmla="*/ 2251613 h 3998502"/>
                <a:gd name="connsiteX7" fmla="*/ 732874 w 1575069"/>
                <a:gd name="connsiteY7" fmla="*/ 2256366 h 3998502"/>
                <a:gd name="connsiteX8" fmla="*/ 734517 w 1575069"/>
                <a:gd name="connsiteY8" fmla="*/ 3874873 h 3998502"/>
                <a:gd name="connsiteX9" fmla="*/ 313741 w 1575069"/>
                <a:gd name="connsiteY9" fmla="*/ 3889137 h 3998502"/>
                <a:gd name="connsiteX10" fmla="*/ 328016 w 1575069"/>
                <a:gd name="connsiteY10" fmla="*/ 2097959 h 3998502"/>
                <a:gd name="connsiteX11" fmla="*/ 70 w 1575069"/>
                <a:gd name="connsiteY11" fmla="*/ 2060066 h 3998502"/>
                <a:gd name="connsiteX12" fmla="*/ 4466 w 1575069"/>
                <a:gd name="connsiteY12" fmla="*/ 316006 h 3998502"/>
                <a:gd name="connsiteX13" fmla="*/ 481837 w 1575069"/>
                <a:gd name="connsiteY13" fmla="*/ 0 h 3998502"/>
                <a:gd name="connsiteX0" fmla="*/ 481837 w 1575069"/>
                <a:gd name="connsiteY0" fmla="*/ 0 h 3998502"/>
                <a:gd name="connsiteX1" fmla="*/ 1573882 w 1575069"/>
                <a:gd name="connsiteY1" fmla="*/ 521517 h 3998502"/>
                <a:gd name="connsiteX2" fmla="*/ 1575069 w 1575069"/>
                <a:gd name="connsiteY2" fmla="*/ 2072699 h 3998502"/>
                <a:gd name="connsiteX3" fmla="*/ 1319766 w 1575069"/>
                <a:gd name="connsiteY3" fmla="*/ 2097957 h 3998502"/>
                <a:gd name="connsiteX4" fmla="*/ 1324523 w 1575069"/>
                <a:gd name="connsiteY4" fmla="*/ 3828149 h 3998502"/>
                <a:gd name="connsiteX5" fmla="*/ 919772 w 1575069"/>
                <a:gd name="connsiteY5" fmla="*/ 3844070 h 3998502"/>
                <a:gd name="connsiteX6" fmla="*/ 919777 w 1575069"/>
                <a:gd name="connsiteY6" fmla="*/ 2251613 h 3998502"/>
                <a:gd name="connsiteX7" fmla="*/ 732874 w 1575069"/>
                <a:gd name="connsiteY7" fmla="*/ 2256366 h 3998502"/>
                <a:gd name="connsiteX8" fmla="*/ 734517 w 1575069"/>
                <a:gd name="connsiteY8" fmla="*/ 3874873 h 3998502"/>
                <a:gd name="connsiteX9" fmla="*/ 313741 w 1575069"/>
                <a:gd name="connsiteY9" fmla="*/ 3889137 h 3998502"/>
                <a:gd name="connsiteX10" fmla="*/ 328016 w 1575069"/>
                <a:gd name="connsiteY10" fmla="*/ 2097959 h 3998502"/>
                <a:gd name="connsiteX11" fmla="*/ 70 w 1575069"/>
                <a:gd name="connsiteY11" fmla="*/ 2060066 h 3998502"/>
                <a:gd name="connsiteX12" fmla="*/ 4466 w 1575069"/>
                <a:gd name="connsiteY12" fmla="*/ 316006 h 3998502"/>
                <a:gd name="connsiteX13" fmla="*/ 481837 w 1575069"/>
                <a:gd name="connsiteY13" fmla="*/ 0 h 3998502"/>
                <a:gd name="connsiteX0" fmla="*/ 481837 w 1575069"/>
                <a:gd name="connsiteY0" fmla="*/ 0 h 3998502"/>
                <a:gd name="connsiteX1" fmla="*/ 1573882 w 1575069"/>
                <a:gd name="connsiteY1" fmla="*/ 521517 h 3998502"/>
                <a:gd name="connsiteX2" fmla="*/ 1575069 w 1575069"/>
                <a:gd name="connsiteY2" fmla="*/ 2072699 h 3998502"/>
                <a:gd name="connsiteX3" fmla="*/ 1319766 w 1575069"/>
                <a:gd name="connsiteY3" fmla="*/ 2097957 h 3998502"/>
                <a:gd name="connsiteX4" fmla="*/ 1324523 w 1575069"/>
                <a:gd name="connsiteY4" fmla="*/ 3828149 h 3998502"/>
                <a:gd name="connsiteX5" fmla="*/ 919772 w 1575069"/>
                <a:gd name="connsiteY5" fmla="*/ 3844070 h 3998502"/>
                <a:gd name="connsiteX6" fmla="*/ 919777 w 1575069"/>
                <a:gd name="connsiteY6" fmla="*/ 2251613 h 3998502"/>
                <a:gd name="connsiteX7" fmla="*/ 732874 w 1575069"/>
                <a:gd name="connsiteY7" fmla="*/ 2256366 h 3998502"/>
                <a:gd name="connsiteX8" fmla="*/ 734517 w 1575069"/>
                <a:gd name="connsiteY8" fmla="*/ 3874873 h 3998502"/>
                <a:gd name="connsiteX9" fmla="*/ 313741 w 1575069"/>
                <a:gd name="connsiteY9" fmla="*/ 3889137 h 3998502"/>
                <a:gd name="connsiteX10" fmla="*/ 328016 w 1575069"/>
                <a:gd name="connsiteY10" fmla="*/ 2097959 h 3998502"/>
                <a:gd name="connsiteX11" fmla="*/ 70 w 1575069"/>
                <a:gd name="connsiteY11" fmla="*/ 2060066 h 3998502"/>
                <a:gd name="connsiteX12" fmla="*/ 4466 w 1575069"/>
                <a:gd name="connsiteY12" fmla="*/ 316006 h 3998502"/>
                <a:gd name="connsiteX13" fmla="*/ 481837 w 1575069"/>
                <a:gd name="connsiteY13" fmla="*/ 0 h 3998502"/>
                <a:gd name="connsiteX0" fmla="*/ 481837 w 1575069"/>
                <a:gd name="connsiteY0" fmla="*/ 0 h 3998502"/>
                <a:gd name="connsiteX1" fmla="*/ 1573882 w 1575069"/>
                <a:gd name="connsiteY1" fmla="*/ 521517 h 3998502"/>
                <a:gd name="connsiteX2" fmla="*/ 1575069 w 1575069"/>
                <a:gd name="connsiteY2" fmla="*/ 2072699 h 3998502"/>
                <a:gd name="connsiteX3" fmla="*/ 1319766 w 1575069"/>
                <a:gd name="connsiteY3" fmla="*/ 2097957 h 3998502"/>
                <a:gd name="connsiteX4" fmla="*/ 1324523 w 1575069"/>
                <a:gd name="connsiteY4" fmla="*/ 3828149 h 3998502"/>
                <a:gd name="connsiteX5" fmla="*/ 919772 w 1575069"/>
                <a:gd name="connsiteY5" fmla="*/ 3844070 h 3998502"/>
                <a:gd name="connsiteX6" fmla="*/ 919777 w 1575069"/>
                <a:gd name="connsiteY6" fmla="*/ 2251613 h 3998502"/>
                <a:gd name="connsiteX7" fmla="*/ 732874 w 1575069"/>
                <a:gd name="connsiteY7" fmla="*/ 2256366 h 3998502"/>
                <a:gd name="connsiteX8" fmla="*/ 734517 w 1575069"/>
                <a:gd name="connsiteY8" fmla="*/ 3874873 h 3998502"/>
                <a:gd name="connsiteX9" fmla="*/ 313741 w 1575069"/>
                <a:gd name="connsiteY9" fmla="*/ 3889137 h 3998502"/>
                <a:gd name="connsiteX10" fmla="*/ 328016 w 1575069"/>
                <a:gd name="connsiteY10" fmla="*/ 2097959 h 3998502"/>
                <a:gd name="connsiteX11" fmla="*/ 70 w 1575069"/>
                <a:gd name="connsiteY11" fmla="*/ 2060066 h 3998502"/>
                <a:gd name="connsiteX12" fmla="*/ 4466 w 1575069"/>
                <a:gd name="connsiteY12" fmla="*/ 316006 h 3998502"/>
                <a:gd name="connsiteX13" fmla="*/ 481837 w 1575069"/>
                <a:gd name="connsiteY13" fmla="*/ 0 h 3998502"/>
                <a:gd name="connsiteX0" fmla="*/ 481837 w 1575069"/>
                <a:gd name="connsiteY0" fmla="*/ 0 h 4000270"/>
                <a:gd name="connsiteX1" fmla="*/ 1573882 w 1575069"/>
                <a:gd name="connsiteY1" fmla="*/ 521517 h 4000270"/>
                <a:gd name="connsiteX2" fmla="*/ 1575069 w 1575069"/>
                <a:gd name="connsiteY2" fmla="*/ 2072699 h 4000270"/>
                <a:gd name="connsiteX3" fmla="*/ 1319766 w 1575069"/>
                <a:gd name="connsiteY3" fmla="*/ 2097957 h 4000270"/>
                <a:gd name="connsiteX4" fmla="*/ 1324523 w 1575069"/>
                <a:gd name="connsiteY4" fmla="*/ 3828149 h 4000270"/>
                <a:gd name="connsiteX5" fmla="*/ 919772 w 1575069"/>
                <a:gd name="connsiteY5" fmla="*/ 3844070 h 4000270"/>
                <a:gd name="connsiteX6" fmla="*/ 919777 w 1575069"/>
                <a:gd name="connsiteY6" fmla="*/ 2251613 h 4000270"/>
                <a:gd name="connsiteX7" fmla="*/ 732874 w 1575069"/>
                <a:gd name="connsiteY7" fmla="*/ 2256366 h 4000270"/>
                <a:gd name="connsiteX8" fmla="*/ 734517 w 1575069"/>
                <a:gd name="connsiteY8" fmla="*/ 3874873 h 4000270"/>
                <a:gd name="connsiteX9" fmla="*/ 313741 w 1575069"/>
                <a:gd name="connsiteY9" fmla="*/ 3889137 h 4000270"/>
                <a:gd name="connsiteX10" fmla="*/ 328016 w 1575069"/>
                <a:gd name="connsiteY10" fmla="*/ 2097959 h 4000270"/>
                <a:gd name="connsiteX11" fmla="*/ 70 w 1575069"/>
                <a:gd name="connsiteY11" fmla="*/ 2060066 h 4000270"/>
                <a:gd name="connsiteX12" fmla="*/ 4466 w 1575069"/>
                <a:gd name="connsiteY12" fmla="*/ 316006 h 4000270"/>
                <a:gd name="connsiteX13" fmla="*/ 481837 w 1575069"/>
                <a:gd name="connsiteY13" fmla="*/ 0 h 4000270"/>
                <a:gd name="connsiteX0" fmla="*/ 481837 w 1575069"/>
                <a:gd name="connsiteY0" fmla="*/ 0 h 4017622"/>
                <a:gd name="connsiteX1" fmla="*/ 1573882 w 1575069"/>
                <a:gd name="connsiteY1" fmla="*/ 521517 h 4017622"/>
                <a:gd name="connsiteX2" fmla="*/ 1575069 w 1575069"/>
                <a:gd name="connsiteY2" fmla="*/ 2072699 h 4017622"/>
                <a:gd name="connsiteX3" fmla="*/ 1319766 w 1575069"/>
                <a:gd name="connsiteY3" fmla="*/ 2097957 h 4017622"/>
                <a:gd name="connsiteX4" fmla="*/ 1324523 w 1575069"/>
                <a:gd name="connsiteY4" fmla="*/ 3828149 h 4017622"/>
                <a:gd name="connsiteX5" fmla="*/ 919772 w 1575069"/>
                <a:gd name="connsiteY5" fmla="*/ 3844070 h 4017622"/>
                <a:gd name="connsiteX6" fmla="*/ 919777 w 1575069"/>
                <a:gd name="connsiteY6" fmla="*/ 2251613 h 4017622"/>
                <a:gd name="connsiteX7" fmla="*/ 732874 w 1575069"/>
                <a:gd name="connsiteY7" fmla="*/ 2256366 h 4017622"/>
                <a:gd name="connsiteX8" fmla="*/ 734517 w 1575069"/>
                <a:gd name="connsiteY8" fmla="*/ 3874873 h 4017622"/>
                <a:gd name="connsiteX9" fmla="*/ 313741 w 1575069"/>
                <a:gd name="connsiteY9" fmla="*/ 3889137 h 4017622"/>
                <a:gd name="connsiteX10" fmla="*/ 328016 w 1575069"/>
                <a:gd name="connsiteY10" fmla="*/ 2097959 h 4017622"/>
                <a:gd name="connsiteX11" fmla="*/ 70 w 1575069"/>
                <a:gd name="connsiteY11" fmla="*/ 2060066 h 4017622"/>
                <a:gd name="connsiteX12" fmla="*/ 4466 w 1575069"/>
                <a:gd name="connsiteY12" fmla="*/ 316006 h 4017622"/>
                <a:gd name="connsiteX13" fmla="*/ 481837 w 1575069"/>
                <a:gd name="connsiteY13" fmla="*/ 0 h 4017622"/>
                <a:gd name="connsiteX0" fmla="*/ 481837 w 1575069"/>
                <a:gd name="connsiteY0" fmla="*/ 0 h 4005568"/>
                <a:gd name="connsiteX1" fmla="*/ 1573882 w 1575069"/>
                <a:gd name="connsiteY1" fmla="*/ 521517 h 4005568"/>
                <a:gd name="connsiteX2" fmla="*/ 1575069 w 1575069"/>
                <a:gd name="connsiteY2" fmla="*/ 2072699 h 4005568"/>
                <a:gd name="connsiteX3" fmla="*/ 1319766 w 1575069"/>
                <a:gd name="connsiteY3" fmla="*/ 2097957 h 4005568"/>
                <a:gd name="connsiteX4" fmla="*/ 1324523 w 1575069"/>
                <a:gd name="connsiteY4" fmla="*/ 3828149 h 4005568"/>
                <a:gd name="connsiteX5" fmla="*/ 919772 w 1575069"/>
                <a:gd name="connsiteY5" fmla="*/ 3844070 h 4005568"/>
                <a:gd name="connsiteX6" fmla="*/ 919777 w 1575069"/>
                <a:gd name="connsiteY6" fmla="*/ 2251613 h 4005568"/>
                <a:gd name="connsiteX7" fmla="*/ 732874 w 1575069"/>
                <a:gd name="connsiteY7" fmla="*/ 2256366 h 4005568"/>
                <a:gd name="connsiteX8" fmla="*/ 734517 w 1575069"/>
                <a:gd name="connsiteY8" fmla="*/ 3874873 h 4005568"/>
                <a:gd name="connsiteX9" fmla="*/ 313741 w 1575069"/>
                <a:gd name="connsiteY9" fmla="*/ 3889137 h 4005568"/>
                <a:gd name="connsiteX10" fmla="*/ 328016 w 1575069"/>
                <a:gd name="connsiteY10" fmla="*/ 2097959 h 4005568"/>
                <a:gd name="connsiteX11" fmla="*/ 70 w 1575069"/>
                <a:gd name="connsiteY11" fmla="*/ 2060066 h 4005568"/>
                <a:gd name="connsiteX12" fmla="*/ 4466 w 1575069"/>
                <a:gd name="connsiteY12" fmla="*/ 316006 h 4005568"/>
                <a:gd name="connsiteX13" fmla="*/ 481837 w 1575069"/>
                <a:gd name="connsiteY13" fmla="*/ 0 h 4005568"/>
                <a:gd name="connsiteX0" fmla="*/ 481837 w 1575069"/>
                <a:gd name="connsiteY0" fmla="*/ 0 h 3998502"/>
                <a:gd name="connsiteX1" fmla="*/ 1573882 w 1575069"/>
                <a:gd name="connsiteY1" fmla="*/ 521517 h 3998502"/>
                <a:gd name="connsiteX2" fmla="*/ 1575069 w 1575069"/>
                <a:gd name="connsiteY2" fmla="*/ 2072699 h 3998502"/>
                <a:gd name="connsiteX3" fmla="*/ 1319766 w 1575069"/>
                <a:gd name="connsiteY3" fmla="*/ 2097957 h 3998502"/>
                <a:gd name="connsiteX4" fmla="*/ 1324523 w 1575069"/>
                <a:gd name="connsiteY4" fmla="*/ 3828149 h 3998502"/>
                <a:gd name="connsiteX5" fmla="*/ 919772 w 1575069"/>
                <a:gd name="connsiteY5" fmla="*/ 3844070 h 3998502"/>
                <a:gd name="connsiteX6" fmla="*/ 919777 w 1575069"/>
                <a:gd name="connsiteY6" fmla="*/ 2251613 h 3998502"/>
                <a:gd name="connsiteX7" fmla="*/ 732874 w 1575069"/>
                <a:gd name="connsiteY7" fmla="*/ 2256366 h 3998502"/>
                <a:gd name="connsiteX8" fmla="*/ 734517 w 1575069"/>
                <a:gd name="connsiteY8" fmla="*/ 3874873 h 3998502"/>
                <a:gd name="connsiteX9" fmla="*/ 313741 w 1575069"/>
                <a:gd name="connsiteY9" fmla="*/ 3889137 h 3998502"/>
                <a:gd name="connsiteX10" fmla="*/ 328016 w 1575069"/>
                <a:gd name="connsiteY10" fmla="*/ 2097959 h 3998502"/>
                <a:gd name="connsiteX11" fmla="*/ 70 w 1575069"/>
                <a:gd name="connsiteY11" fmla="*/ 2060066 h 3998502"/>
                <a:gd name="connsiteX12" fmla="*/ 4466 w 1575069"/>
                <a:gd name="connsiteY12" fmla="*/ 316006 h 3998502"/>
                <a:gd name="connsiteX13" fmla="*/ 481837 w 1575069"/>
                <a:gd name="connsiteY13" fmla="*/ 0 h 3998502"/>
                <a:gd name="connsiteX0" fmla="*/ 481837 w 1575069"/>
                <a:gd name="connsiteY0" fmla="*/ 0 h 3998502"/>
                <a:gd name="connsiteX1" fmla="*/ 1573882 w 1575069"/>
                <a:gd name="connsiteY1" fmla="*/ 521517 h 3998502"/>
                <a:gd name="connsiteX2" fmla="*/ 1575069 w 1575069"/>
                <a:gd name="connsiteY2" fmla="*/ 2072699 h 3998502"/>
                <a:gd name="connsiteX3" fmla="*/ 1319766 w 1575069"/>
                <a:gd name="connsiteY3" fmla="*/ 2097957 h 3998502"/>
                <a:gd name="connsiteX4" fmla="*/ 1324523 w 1575069"/>
                <a:gd name="connsiteY4" fmla="*/ 3828149 h 3998502"/>
                <a:gd name="connsiteX5" fmla="*/ 919772 w 1575069"/>
                <a:gd name="connsiteY5" fmla="*/ 3844070 h 3998502"/>
                <a:gd name="connsiteX6" fmla="*/ 919777 w 1575069"/>
                <a:gd name="connsiteY6" fmla="*/ 2251613 h 3998502"/>
                <a:gd name="connsiteX7" fmla="*/ 732874 w 1575069"/>
                <a:gd name="connsiteY7" fmla="*/ 2256366 h 3998502"/>
                <a:gd name="connsiteX8" fmla="*/ 734517 w 1575069"/>
                <a:gd name="connsiteY8" fmla="*/ 3874873 h 3998502"/>
                <a:gd name="connsiteX9" fmla="*/ 313741 w 1575069"/>
                <a:gd name="connsiteY9" fmla="*/ 3889137 h 3998502"/>
                <a:gd name="connsiteX10" fmla="*/ 328016 w 1575069"/>
                <a:gd name="connsiteY10" fmla="*/ 2097959 h 3998502"/>
                <a:gd name="connsiteX11" fmla="*/ 70 w 1575069"/>
                <a:gd name="connsiteY11" fmla="*/ 2060066 h 3998502"/>
                <a:gd name="connsiteX12" fmla="*/ 4466 w 1575069"/>
                <a:gd name="connsiteY12" fmla="*/ 316006 h 3998502"/>
                <a:gd name="connsiteX13" fmla="*/ 481837 w 1575069"/>
                <a:gd name="connsiteY13" fmla="*/ 0 h 3998502"/>
                <a:gd name="connsiteX0" fmla="*/ 481837 w 1575069"/>
                <a:gd name="connsiteY0" fmla="*/ 0 h 3998502"/>
                <a:gd name="connsiteX1" fmla="*/ 1573882 w 1575069"/>
                <a:gd name="connsiteY1" fmla="*/ 521517 h 3998502"/>
                <a:gd name="connsiteX2" fmla="*/ 1575069 w 1575069"/>
                <a:gd name="connsiteY2" fmla="*/ 2072699 h 3998502"/>
                <a:gd name="connsiteX3" fmla="*/ 1319766 w 1575069"/>
                <a:gd name="connsiteY3" fmla="*/ 2097957 h 3998502"/>
                <a:gd name="connsiteX4" fmla="*/ 1324523 w 1575069"/>
                <a:gd name="connsiteY4" fmla="*/ 3828149 h 3998502"/>
                <a:gd name="connsiteX5" fmla="*/ 919772 w 1575069"/>
                <a:gd name="connsiteY5" fmla="*/ 3844070 h 3998502"/>
                <a:gd name="connsiteX6" fmla="*/ 919777 w 1575069"/>
                <a:gd name="connsiteY6" fmla="*/ 2251613 h 3998502"/>
                <a:gd name="connsiteX7" fmla="*/ 732874 w 1575069"/>
                <a:gd name="connsiteY7" fmla="*/ 2256366 h 3998502"/>
                <a:gd name="connsiteX8" fmla="*/ 734517 w 1575069"/>
                <a:gd name="connsiteY8" fmla="*/ 3874873 h 3998502"/>
                <a:gd name="connsiteX9" fmla="*/ 313741 w 1575069"/>
                <a:gd name="connsiteY9" fmla="*/ 3889137 h 3998502"/>
                <a:gd name="connsiteX10" fmla="*/ 328016 w 1575069"/>
                <a:gd name="connsiteY10" fmla="*/ 2097959 h 3998502"/>
                <a:gd name="connsiteX11" fmla="*/ 70 w 1575069"/>
                <a:gd name="connsiteY11" fmla="*/ 2060066 h 3998502"/>
                <a:gd name="connsiteX12" fmla="*/ 4466 w 1575069"/>
                <a:gd name="connsiteY12" fmla="*/ 316006 h 3998502"/>
                <a:gd name="connsiteX13" fmla="*/ 481837 w 1575069"/>
                <a:gd name="connsiteY13" fmla="*/ 0 h 3998502"/>
                <a:gd name="connsiteX0" fmla="*/ 481837 w 1575069"/>
                <a:gd name="connsiteY0" fmla="*/ 0 h 3998502"/>
                <a:gd name="connsiteX1" fmla="*/ 1573882 w 1575069"/>
                <a:gd name="connsiteY1" fmla="*/ 521517 h 3998502"/>
                <a:gd name="connsiteX2" fmla="*/ 1575069 w 1575069"/>
                <a:gd name="connsiteY2" fmla="*/ 2072699 h 3998502"/>
                <a:gd name="connsiteX3" fmla="*/ 1319766 w 1575069"/>
                <a:gd name="connsiteY3" fmla="*/ 2097957 h 3998502"/>
                <a:gd name="connsiteX4" fmla="*/ 1324523 w 1575069"/>
                <a:gd name="connsiteY4" fmla="*/ 3828149 h 3998502"/>
                <a:gd name="connsiteX5" fmla="*/ 919772 w 1575069"/>
                <a:gd name="connsiteY5" fmla="*/ 3844070 h 3998502"/>
                <a:gd name="connsiteX6" fmla="*/ 919777 w 1575069"/>
                <a:gd name="connsiteY6" fmla="*/ 2251613 h 3998502"/>
                <a:gd name="connsiteX7" fmla="*/ 732874 w 1575069"/>
                <a:gd name="connsiteY7" fmla="*/ 2256366 h 3998502"/>
                <a:gd name="connsiteX8" fmla="*/ 734517 w 1575069"/>
                <a:gd name="connsiteY8" fmla="*/ 3874873 h 3998502"/>
                <a:gd name="connsiteX9" fmla="*/ 313741 w 1575069"/>
                <a:gd name="connsiteY9" fmla="*/ 3889137 h 3998502"/>
                <a:gd name="connsiteX10" fmla="*/ 328016 w 1575069"/>
                <a:gd name="connsiteY10" fmla="*/ 2097959 h 3998502"/>
                <a:gd name="connsiteX11" fmla="*/ 70 w 1575069"/>
                <a:gd name="connsiteY11" fmla="*/ 2060066 h 3998502"/>
                <a:gd name="connsiteX12" fmla="*/ 4466 w 1575069"/>
                <a:gd name="connsiteY12" fmla="*/ 316006 h 3998502"/>
                <a:gd name="connsiteX13" fmla="*/ 481837 w 1575069"/>
                <a:gd name="connsiteY13" fmla="*/ 0 h 3998502"/>
                <a:gd name="connsiteX0" fmla="*/ 481837 w 1575069"/>
                <a:gd name="connsiteY0" fmla="*/ 0 h 4001570"/>
                <a:gd name="connsiteX1" fmla="*/ 1573882 w 1575069"/>
                <a:gd name="connsiteY1" fmla="*/ 521517 h 4001570"/>
                <a:gd name="connsiteX2" fmla="*/ 1575069 w 1575069"/>
                <a:gd name="connsiteY2" fmla="*/ 2072699 h 4001570"/>
                <a:gd name="connsiteX3" fmla="*/ 1319766 w 1575069"/>
                <a:gd name="connsiteY3" fmla="*/ 2097957 h 4001570"/>
                <a:gd name="connsiteX4" fmla="*/ 1324523 w 1575069"/>
                <a:gd name="connsiteY4" fmla="*/ 3828149 h 4001570"/>
                <a:gd name="connsiteX5" fmla="*/ 919772 w 1575069"/>
                <a:gd name="connsiteY5" fmla="*/ 3844070 h 4001570"/>
                <a:gd name="connsiteX6" fmla="*/ 919777 w 1575069"/>
                <a:gd name="connsiteY6" fmla="*/ 2251613 h 4001570"/>
                <a:gd name="connsiteX7" fmla="*/ 732874 w 1575069"/>
                <a:gd name="connsiteY7" fmla="*/ 2256366 h 4001570"/>
                <a:gd name="connsiteX8" fmla="*/ 734517 w 1575069"/>
                <a:gd name="connsiteY8" fmla="*/ 3874873 h 4001570"/>
                <a:gd name="connsiteX9" fmla="*/ 313741 w 1575069"/>
                <a:gd name="connsiteY9" fmla="*/ 3889137 h 4001570"/>
                <a:gd name="connsiteX10" fmla="*/ 328016 w 1575069"/>
                <a:gd name="connsiteY10" fmla="*/ 2097959 h 4001570"/>
                <a:gd name="connsiteX11" fmla="*/ 70 w 1575069"/>
                <a:gd name="connsiteY11" fmla="*/ 2060066 h 4001570"/>
                <a:gd name="connsiteX12" fmla="*/ 4466 w 1575069"/>
                <a:gd name="connsiteY12" fmla="*/ 316006 h 4001570"/>
                <a:gd name="connsiteX13" fmla="*/ 481837 w 1575069"/>
                <a:gd name="connsiteY13" fmla="*/ 0 h 4001570"/>
                <a:gd name="connsiteX0" fmla="*/ 481837 w 1575069"/>
                <a:gd name="connsiteY0" fmla="*/ 1465 h 4003036"/>
                <a:gd name="connsiteX1" fmla="*/ 1573882 w 1575069"/>
                <a:gd name="connsiteY1" fmla="*/ 522982 h 4003036"/>
                <a:gd name="connsiteX2" fmla="*/ 1575069 w 1575069"/>
                <a:gd name="connsiteY2" fmla="*/ 2074164 h 4003036"/>
                <a:gd name="connsiteX3" fmla="*/ 1319766 w 1575069"/>
                <a:gd name="connsiteY3" fmla="*/ 2099422 h 4003036"/>
                <a:gd name="connsiteX4" fmla="*/ 1324523 w 1575069"/>
                <a:gd name="connsiteY4" fmla="*/ 3829614 h 4003036"/>
                <a:gd name="connsiteX5" fmla="*/ 919772 w 1575069"/>
                <a:gd name="connsiteY5" fmla="*/ 3845535 h 4003036"/>
                <a:gd name="connsiteX6" fmla="*/ 919777 w 1575069"/>
                <a:gd name="connsiteY6" fmla="*/ 2253078 h 4003036"/>
                <a:gd name="connsiteX7" fmla="*/ 732874 w 1575069"/>
                <a:gd name="connsiteY7" fmla="*/ 2257831 h 4003036"/>
                <a:gd name="connsiteX8" fmla="*/ 734517 w 1575069"/>
                <a:gd name="connsiteY8" fmla="*/ 3876338 h 4003036"/>
                <a:gd name="connsiteX9" fmla="*/ 313741 w 1575069"/>
                <a:gd name="connsiteY9" fmla="*/ 3890602 h 4003036"/>
                <a:gd name="connsiteX10" fmla="*/ 328016 w 1575069"/>
                <a:gd name="connsiteY10" fmla="*/ 2099424 h 4003036"/>
                <a:gd name="connsiteX11" fmla="*/ 70 w 1575069"/>
                <a:gd name="connsiteY11" fmla="*/ 2061531 h 4003036"/>
                <a:gd name="connsiteX12" fmla="*/ 4466 w 1575069"/>
                <a:gd name="connsiteY12" fmla="*/ 317471 h 4003036"/>
                <a:gd name="connsiteX13" fmla="*/ 481837 w 1575069"/>
                <a:gd name="connsiteY13" fmla="*/ 1465 h 4003036"/>
                <a:gd name="connsiteX0" fmla="*/ 486887 w 1580119"/>
                <a:gd name="connsiteY0" fmla="*/ 1309 h 4002880"/>
                <a:gd name="connsiteX1" fmla="*/ 1578932 w 1580119"/>
                <a:gd name="connsiteY1" fmla="*/ 522826 h 4002880"/>
                <a:gd name="connsiteX2" fmla="*/ 1580119 w 1580119"/>
                <a:gd name="connsiteY2" fmla="*/ 2074008 h 4002880"/>
                <a:gd name="connsiteX3" fmla="*/ 1324816 w 1580119"/>
                <a:gd name="connsiteY3" fmla="*/ 2099266 h 4002880"/>
                <a:gd name="connsiteX4" fmla="*/ 1329573 w 1580119"/>
                <a:gd name="connsiteY4" fmla="*/ 3829458 h 4002880"/>
                <a:gd name="connsiteX5" fmla="*/ 924822 w 1580119"/>
                <a:gd name="connsiteY5" fmla="*/ 3845379 h 4002880"/>
                <a:gd name="connsiteX6" fmla="*/ 924827 w 1580119"/>
                <a:gd name="connsiteY6" fmla="*/ 2252922 h 4002880"/>
                <a:gd name="connsiteX7" fmla="*/ 737924 w 1580119"/>
                <a:gd name="connsiteY7" fmla="*/ 2257675 h 4002880"/>
                <a:gd name="connsiteX8" fmla="*/ 739567 w 1580119"/>
                <a:gd name="connsiteY8" fmla="*/ 3876182 h 4002880"/>
                <a:gd name="connsiteX9" fmla="*/ 318791 w 1580119"/>
                <a:gd name="connsiteY9" fmla="*/ 3890446 h 4002880"/>
                <a:gd name="connsiteX10" fmla="*/ 333066 w 1580119"/>
                <a:gd name="connsiteY10" fmla="*/ 2099268 h 4002880"/>
                <a:gd name="connsiteX11" fmla="*/ 5120 w 1580119"/>
                <a:gd name="connsiteY11" fmla="*/ 2061375 h 4002880"/>
                <a:gd name="connsiteX12" fmla="*/ 0 w 1580119"/>
                <a:gd name="connsiteY12" fmla="*/ 326832 h 4002880"/>
                <a:gd name="connsiteX13" fmla="*/ 486887 w 1580119"/>
                <a:gd name="connsiteY13" fmla="*/ 1309 h 4002880"/>
                <a:gd name="connsiteX0" fmla="*/ 488038 w 1581270"/>
                <a:gd name="connsiteY0" fmla="*/ 1243 h 4002814"/>
                <a:gd name="connsiteX1" fmla="*/ 1580083 w 1581270"/>
                <a:gd name="connsiteY1" fmla="*/ 522760 h 4002814"/>
                <a:gd name="connsiteX2" fmla="*/ 1581270 w 1581270"/>
                <a:gd name="connsiteY2" fmla="*/ 2073942 h 4002814"/>
                <a:gd name="connsiteX3" fmla="*/ 1325967 w 1581270"/>
                <a:gd name="connsiteY3" fmla="*/ 2099200 h 4002814"/>
                <a:gd name="connsiteX4" fmla="*/ 1330724 w 1581270"/>
                <a:gd name="connsiteY4" fmla="*/ 3829392 h 4002814"/>
                <a:gd name="connsiteX5" fmla="*/ 925973 w 1581270"/>
                <a:gd name="connsiteY5" fmla="*/ 3845313 h 4002814"/>
                <a:gd name="connsiteX6" fmla="*/ 925978 w 1581270"/>
                <a:gd name="connsiteY6" fmla="*/ 2252856 h 4002814"/>
                <a:gd name="connsiteX7" fmla="*/ 739075 w 1581270"/>
                <a:gd name="connsiteY7" fmla="*/ 2257609 h 4002814"/>
                <a:gd name="connsiteX8" fmla="*/ 740718 w 1581270"/>
                <a:gd name="connsiteY8" fmla="*/ 3876116 h 4002814"/>
                <a:gd name="connsiteX9" fmla="*/ 319942 w 1581270"/>
                <a:gd name="connsiteY9" fmla="*/ 3890380 h 4002814"/>
                <a:gd name="connsiteX10" fmla="*/ 334217 w 1581270"/>
                <a:gd name="connsiteY10" fmla="*/ 2099202 h 4002814"/>
                <a:gd name="connsiteX11" fmla="*/ 6271 w 1581270"/>
                <a:gd name="connsiteY11" fmla="*/ 2061309 h 4002814"/>
                <a:gd name="connsiteX12" fmla="*/ 1151 w 1581270"/>
                <a:gd name="connsiteY12" fmla="*/ 326766 h 4002814"/>
                <a:gd name="connsiteX13" fmla="*/ 488038 w 1581270"/>
                <a:gd name="connsiteY13" fmla="*/ 1243 h 4002814"/>
                <a:gd name="connsiteX0" fmla="*/ 486887 w 1580119"/>
                <a:gd name="connsiteY0" fmla="*/ 1243 h 4002814"/>
                <a:gd name="connsiteX1" fmla="*/ 1578932 w 1580119"/>
                <a:gd name="connsiteY1" fmla="*/ 522760 h 4002814"/>
                <a:gd name="connsiteX2" fmla="*/ 1580119 w 1580119"/>
                <a:gd name="connsiteY2" fmla="*/ 2073942 h 4002814"/>
                <a:gd name="connsiteX3" fmla="*/ 1324816 w 1580119"/>
                <a:gd name="connsiteY3" fmla="*/ 2099200 h 4002814"/>
                <a:gd name="connsiteX4" fmla="*/ 1329573 w 1580119"/>
                <a:gd name="connsiteY4" fmla="*/ 3829392 h 4002814"/>
                <a:gd name="connsiteX5" fmla="*/ 924822 w 1580119"/>
                <a:gd name="connsiteY5" fmla="*/ 3845313 h 4002814"/>
                <a:gd name="connsiteX6" fmla="*/ 924827 w 1580119"/>
                <a:gd name="connsiteY6" fmla="*/ 2252856 h 4002814"/>
                <a:gd name="connsiteX7" fmla="*/ 737924 w 1580119"/>
                <a:gd name="connsiteY7" fmla="*/ 2257609 h 4002814"/>
                <a:gd name="connsiteX8" fmla="*/ 739567 w 1580119"/>
                <a:gd name="connsiteY8" fmla="*/ 3876116 h 4002814"/>
                <a:gd name="connsiteX9" fmla="*/ 318791 w 1580119"/>
                <a:gd name="connsiteY9" fmla="*/ 3890380 h 4002814"/>
                <a:gd name="connsiteX10" fmla="*/ 333066 w 1580119"/>
                <a:gd name="connsiteY10" fmla="*/ 2099202 h 4002814"/>
                <a:gd name="connsiteX11" fmla="*/ 5120 w 1580119"/>
                <a:gd name="connsiteY11" fmla="*/ 2061309 h 4002814"/>
                <a:gd name="connsiteX12" fmla="*/ 0 w 1580119"/>
                <a:gd name="connsiteY12" fmla="*/ 326766 h 4002814"/>
                <a:gd name="connsiteX13" fmla="*/ 486887 w 1580119"/>
                <a:gd name="connsiteY13" fmla="*/ 1243 h 400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80119" h="4002814">
                  <a:moveTo>
                    <a:pt x="486887" y="1243"/>
                  </a:moveTo>
                  <a:cubicBezTo>
                    <a:pt x="1000117" y="50549"/>
                    <a:pt x="1576691" y="110384"/>
                    <a:pt x="1578932" y="522760"/>
                  </a:cubicBezTo>
                  <a:cubicBezTo>
                    <a:pt x="1580921" y="1053991"/>
                    <a:pt x="1578130" y="1542711"/>
                    <a:pt x="1580119" y="2073942"/>
                  </a:cubicBezTo>
                  <a:lnTo>
                    <a:pt x="1324816" y="2099200"/>
                  </a:lnTo>
                  <a:cubicBezTo>
                    <a:pt x="1324816" y="2713995"/>
                    <a:pt x="1329573" y="3214598"/>
                    <a:pt x="1329573" y="3829392"/>
                  </a:cubicBezTo>
                  <a:cubicBezTo>
                    <a:pt x="1331055" y="4056744"/>
                    <a:pt x="923341" y="4050949"/>
                    <a:pt x="924822" y="3845313"/>
                  </a:cubicBezTo>
                  <a:cubicBezTo>
                    <a:pt x="924824" y="3277527"/>
                    <a:pt x="924825" y="2820642"/>
                    <a:pt x="924827" y="2252856"/>
                  </a:cubicBezTo>
                  <a:lnTo>
                    <a:pt x="737924" y="2257609"/>
                  </a:lnTo>
                  <a:cubicBezTo>
                    <a:pt x="733715" y="2821937"/>
                    <a:pt x="747072" y="3117594"/>
                    <a:pt x="739567" y="3876116"/>
                  </a:cubicBezTo>
                  <a:cubicBezTo>
                    <a:pt x="745224" y="4053749"/>
                    <a:pt x="317891" y="4031542"/>
                    <a:pt x="318791" y="3890380"/>
                  </a:cubicBezTo>
                  <a:cubicBezTo>
                    <a:pt x="324710" y="3300552"/>
                    <a:pt x="335107" y="2754268"/>
                    <a:pt x="333066" y="2099202"/>
                  </a:cubicBezTo>
                  <a:lnTo>
                    <a:pt x="5120" y="2061309"/>
                  </a:lnTo>
                  <a:cubicBezTo>
                    <a:pt x="4344" y="1467325"/>
                    <a:pt x="776" y="920750"/>
                    <a:pt x="0" y="326766"/>
                  </a:cubicBezTo>
                  <a:cubicBezTo>
                    <a:pt x="3997" y="59876"/>
                    <a:pt x="218641" y="-10624"/>
                    <a:pt x="486887" y="1243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78" name="Rectangle 84"/>
            <p:cNvSpPr/>
            <p:nvPr/>
          </p:nvSpPr>
          <p:spPr>
            <a:xfrm>
              <a:off x="2094246" y="5501581"/>
              <a:ext cx="79801" cy="196459"/>
            </a:xfrm>
            <a:custGeom>
              <a:avLst/>
              <a:gdLst>
                <a:gd name="connsiteX0" fmla="*/ 0 w 751693"/>
                <a:gd name="connsiteY0" fmla="*/ 0 h 1846648"/>
                <a:gd name="connsiteX1" fmla="*/ 751693 w 751693"/>
                <a:gd name="connsiteY1" fmla="*/ 0 h 1846648"/>
                <a:gd name="connsiteX2" fmla="*/ 751693 w 751693"/>
                <a:gd name="connsiteY2" fmla="*/ 1846648 h 1846648"/>
                <a:gd name="connsiteX3" fmla="*/ 0 w 751693"/>
                <a:gd name="connsiteY3" fmla="*/ 1846648 h 1846648"/>
                <a:gd name="connsiteX4" fmla="*/ 0 w 751693"/>
                <a:gd name="connsiteY4" fmla="*/ 0 h 1846648"/>
                <a:gd name="connsiteX0" fmla="*/ 0 w 751693"/>
                <a:gd name="connsiteY0" fmla="*/ 3908 h 1850556"/>
                <a:gd name="connsiteX1" fmla="*/ 414581 w 751693"/>
                <a:gd name="connsiteY1" fmla="*/ 0 h 1850556"/>
                <a:gd name="connsiteX2" fmla="*/ 751693 w 751693"/>
                <a:gd name="connsiteY2" fmla="*/ 3908 h 1850556"/>
                <a:gd name="connsiteX3" fmla="*/ 751693 w 751693"/>
                <a:gd name="connsiteY3" fmla="*/ 1850556 h 1850556"/>
                <a:gd name="connsiteX4" fmla="*/ 0 w 751693"/>
                <a:gd name="connsiteY4" fmla="*/ 1850556 h 1850556"/>
                <a:gd name="connsiteX5" fmla="*/ 0 w 751693"/>
                <a:gd name="connsiteY5" fmla="*/ 3908 h 1850556"/>
                <a:gd name="connsiteX0" fmla="*/ 0 w 751693"/>
                <a:gd name="connsiteY0" fmla="*/ 7815 h 1854463"/>
                <a:gd name="connsiteX1" fmla="*/ 414581 w 751693"/>
                <a:gd name="connsiteY1" fmla="*/ 3907 h 1854463"/>
                <a:gd name="connsiteX2" fmla="*/ 598242 w 751693"/>
                <a:gd name="connsiteY2" fmla="*/ 0 h 1854463"/>
                <a:gd name="connsiteX3" fmla="*/ 751693 w 751693"/>
                <a:gd name="connsiteY3" fmla="*/ 7815 h 1854463"/>
                <a:gd name="connsiteX4" fmla="*/ 751693 w 751693"/>
                <a:gd name="connsiteY4" fmla="*/ 1854463 h 1854463"/>
                <a:gd name="connsiteX5" fmla="*/ 0 w 751693"/>
                <a:gd name="connsiteY5" fmla="*/ 1854463 h 1854463"/>
                <a:gd name="connsiteX6" fmla="*/ 0 w 751693"/>
                <a:gd name="connsiteY6" fmla="*/ 7815 h 1854463"/>
                <a:gd name="connsiteX0" fmla="*/ 0 w 751693"/>
                <a:gd name="connsiteY0" fmla="*/ 3908 h 1850556"/>
                <a:gd name="connsiteX1" fmla="*/ 414581 w 751693"/>
                <a:gd name="connsiteY1" fmla="*/ 0 h 1850556"/>
                <a:gd name="connsiteX2" fmla="*/ 434119 w 751693"/>
                <a:gd name="connsiteY2" fmla="*/ 85970 h 1850556"/>
                <a:gd name="connsiteX3" fmla="*/ 751693 w 751693"/>
                <a:gd name="connsiteY3" fmla="*/ 3908 h 1850556"/>
                <a:gd name="connsiteX4" fmla="*/ 751693 w 751693"/>
                <a:gd name="connsiteY4" fmla="*/ 1850556 h 1850556"/>
                <a:gd name="connsiteX5" fmla="*/ 0 w 751693"/>
                <a:gd name="connsiteY5" fmla="*/ 1850556 h 1850556"/>
                <a:gd name="connsiteX6" fmla="*/ 0 w 751693"/>
                <a:gd name="connsiteY6" fmla="*/ 3908 h 1850556"/>
                <a:gd name="connsiteX0" fmla="*/ 0 w 751693"/>
                <a:gd name="connsiteY0" fmla="*/ 3908 h 1850556"/>
                <a:gd name="connsiteX1" fmla="*/ 414581 w 751693"/>
                <a:gd name="connsiteY1" fmla="*/ 0 h 1850556"/>
                <a:gd name="connsiteX2" fmla="*/ 419605 w 751693"/>
                <a:gd name="connsiteY2" fmla="*/ 85970 h 1850556"/>
                <a:gd name="connsiteX3" fmla="*/ 751693 w 751693"/>
                <a:gd name="connsiteY3" fmla="*/ 3908 h 1850556"/>
                <a:gd name="connsiteX4" fmla="*/ 751693 w 751693"/>
                <a:gd name="connsiteY4" fmla="*/ 1850556 h 1850556"/>
                <a:gd name="connsiteX5" fmla="*/ 0 w 751693"/>
                <a:gd name="connsiteY5" fmla="*/ 1850556 h 1850556"/>
                <a:gd name="connsiteX6" fmla="*/ 0 w 751693"/>
                <a:gd name="connsiteY6" fmla="*/ 3908 h 1850556"/>
                <a:gd name="connsiteX0" fmla="*/ 0 w 751693"/>
                <a:gd name="connsiteY0" fmla="*/ 3908 h 1850556"/>
                <a:gd name="connsiteX1" fmla="*/ 414581 w 751693"/>
                <a:gd name="connsiteY1" fmla="*/ 0 h 1850556"/>
                <a:gd name="connsiteX2" fmla="*/ 419605 w 751693"/>
                <a:gd name="connsiteY2" fmla="*/ 85970 h 1850556"/>
                <a:gd name="connsiteX3" fmla="*/ 749274 w 751693"/>
                <a:gd name="connsiteY3" fmla="*/ 127279 h 1850556"/>
                <a:gd name="connsiteX4" fmla="*/ 751693 w 751693"/>
                <a:gd name="connsiteY4" fmla="*/ 1850556 h 1850556"/>
                <a:gd name="connsiteX5" fmla="*/ 0 w 751693"/>
                <a:gd name="connsiteY5" fmla="*/ 1850556 h 1850556"/>
                <a:gd name="connsiteX6" fmla="*/ 0 w 751693"/>
                <a:gd name="connsiteY6" fmla="*/ 3908 h 185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1693" h="1850556">
                  <a:moveTo>
                    <a:pt x="0" y="3908"/>
                  </a:moveTo>
                  <a:lnTo>
                    <a:pt x="414581" y="0"/>
                  </a:lnTo>
                  <a:lnTo>
                    <a:pt x="419605" y="85970"/>
                  </a:lnTo>
                  <a:lnTo>
                    <a:pt x="749274" y="127279"/>
                  </a:lnTo>
                  <a:cubicBezTo>
                    <a:pt x="750080" y="701705"/>
                    <a:pt x="750887" y="1276130"/>
                    <a:pt x="751693" y="1850556"/>
                  </a:cubicBezTo>
                  <a:lnTo>
                    <a:pt x="0" y="1850556"/>
                  </a:lnTo>
                  <a:lnTo>
                    <a:pt x="0" y="3908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79" name="Rectangle 84"/>
            <p:cNvSpPr/>
            <p:nvPr/>
          </p:nvSpPr>
          <p:spPr>
            <a:xfrm>
              <a:off x="2033216" y="5435920"/>
              <a:ext cx="47390" cy="262708"/>
            </a:xfrm>
            <a:custGeom>
              <a:avLst/>
              <a:gdLst>
                <a:gd name="connsiteX0" fmla="*/ 0 w 751693"/>
                <a:gd name="connsiteY0" fmla="*/ 0 h 1846648"/>
                <a:gd name="connsiteX1" fmla="*/ 751693 w 751693"/>
                <a:gd name="connsiteY1" fmla="*/ 0 h 1846648"/>
                <a:gd name="connsiteX2" fmla="*/ 751693 w 751693"/>
                <a:gd name="connsiteY2" fmla="*/ 1846648 h 1846648"/>
                <a:gd name="connsiteX3" fmla="*/ 0 w 751693"/>
                <a:gd name="connsiteY3" fmla="*/ 1846648 h 1846648"/>
                <a:gd name="connsiteX4" fmla="*/ 0 w 751693"/>
                <a:gd name="connsiteY4" fmla="*/ 0 h 1846648"/>
                <a:gd name="connsiteX0" fmla="*/ 0 w 751693"/>
                <a:gd name="connsiteY0" fmla="*/ 3908 h 1850556"/>
                <a:gd name="connsiteX1" fmla="*/ 414581 w 751693"/>
                <a:gd name="connsiteY1" fmla="*/ 0 h 1850556"/>
                <a:gd name="connsiteX2" fmla="*/ 751693 w 751693"/>
                <a:gd name="connsiteY2" fmla="*/ 3908 h 1850556"/>
                <a:gd name="connsiteX3" fmla="*/ 751693 w 751693"/>
                <a:gd name="connsiteY3" fmla="*/ 1850556 h 1850556"/>
                <a:gd name="connsiteX4" fmla="*/ 0 w 751693"/>
                <a:gd name="connsiteY4" fmla="*/ 1850556 h 1850556"/>
                <a:gd name="connsiteX5" fmla="*/ 0 w 751693"/>
                <a:gd name="connsiteY5" fmla="*/ 3908 h 1850556"/>
                <a:gd name="connsiteX0" fmla="*/ 0 w 751693"/>
                <a:gd name="connsiteY0" fmla="*/ 7815 h 1854463"/>
                <a:gd name="connsiteX1" fmla="*/ 414581 w 751693"/>
                <a:gd name="connsiteY1" fmla="*/ 3907 h 1854463"/>
                <a:gd name="connsiteX2" fmla="*/ 598242 w 751693"/>
                <a:gd name="connsiteY2" fmla="*/ 0 h 1854463"/>
                <a:gd name="connsiteX3" fmla="*/ 751693 w 751693"/>
                <a:gd name="connsiteY3" fmla="*/ 7815 h 1854463"/>
                <a:gd name="connsiteX4" fmla="*/ 751693 w 751693"/>
                <a:gd name="connsiteY4" fmla="*/ 1854463 h 1854463"/>
                <a:gd name="connsiteX5" fmla="*/ 0 w 751693"/>
                <a:gd name="connsiteY5" fmla="*/ 1854463 h 1854463"/>
                <a:gd name="connsiteX6" fmla="*/ 0 w 751693"/>
                <a:gd name="connsiteY6" fmla="*/ 7815 h 1854463"/>
                <a:gd name="connsiteX0" fmla="*/ 0 w 751693"/>
                <a:gd name="connsiteY0" fmla="*/ 3908 h 1850556"/>
                <a:gd name="connsiteX1" fmla="*/ 414581 w 751693"/>
                <a:gd name="connsiteY1" fmla="*/ 0 h 1850556"/>
                <a:gd name="connsiteX2" fmla="*/ 434119 w 751693"/>
                <a:gd name="connsiteY2" fmla="*/ 85970 h 1850556"/>
                <a:gd name="connsiteX3" fmla="*/ 751693 w 751693"/>
                <a:gd name="connsiteY3" fmla="*/ 3908 h 1850556"/>
                <a:gd name="connsiteX4" fmla="*/ 751693 w 751693"/>
                <a:gd name="connsiteY4" fmla="*/ 1850556 h 1850556"/>
                <a:gd name="connsiteX5" fmla="*/ 0 w 751693"/>
                <a:gd name="connsiteY5" fmla="*/ 1850556 h 1850556"/>
                <a:gd name="connsiteX6" fmla="*/ 0 w 751693"/>
                <a:gd name="connsiteY6" fmla="*/ 3908 h 1850556"/>
                <a:gd name="connsiteX0" fmla="*/ 0 w 751693"/>
                <a:gd name="connsiteY0" fmla="*/ 3908 h 1850556"/>
                <a:gd name="connsiteX1" fmla="*/ 414581 w 751693"/>
                <a:gd name="connsiteY1" fmla="*/ 0 h 1850556"/>
                <a:gd name="connsiteX2" fmla="*/ 419605 w 751693"/>
                <a:gd name="connsiteY2" fmla="*/ 85970 h 1850556"/>
                <a:gd name="connsiteX3" fmla="*/ 751693 w 751693"/>
                <a:gd name="connsiteY3" fmla="*/ 3908 h 1850556"/>
                <a:gd name="connsiteX4" fmla="*/ 751693 w 751693"/>
                <a:gd name="connsiteY4" fmla="*/ 1850556 h 1850556"/>
                <a:gd name="connsiteX5" fmla="*/ 0 w 751693"/>
                <a:gd name="connsiteY5" fmla="*/ 1850556 h 1850556"/>
                <a:gd name="connsiteX6" fmla="*/ 0 w 751693"/>
                <a:gd name="connsiteY6" fmla="*/ 3908 h 1850556"/>
                <a:gd name="connsiteX0" fmla="*/ 0 w 751693"/>
                <a:gd name="connsiteY0" fmla="*/ 3908 h 1850556"/>
                <a:gd name="connsiteX1" fmla="*/ 414581 w 751693"/>
                <a:gd name="connsiteY1" fmla="*/ 0 h 1850556"/>
                <a:gd name="connsiteX2" fmla="*/ 419605 w 751693"/>
                <a:gd name="connsiteY2" fmla="*/ 85970 h 1850556"/>
                <a:gd name="connsiteX3" fmla="*/ 749274 w 751693"/>
                <a:gd name="connsiteY3" fmla="*/ 127279 h 1850556"/>
                <a:gd name="connsiteX4" fmla="*/ 751693 w 751693"/>
                <a:gd name="connsiteY4" fmla="*/ 1850556 h 1850556"/>
                <a:gd name="connsiteX5" fmla="*/ 0 w 751693"/>
                <a:gd name="connsiteY5" fmla="*/ 1850556 h 1850556"/>
                <a:gd name="connsiteX6" fmla="*/ 0 w 751693"/>
                <a:gd name="connsiteY6" fmla="*/ 3908 h 1850556"/>
                <a:gd name="connsiteX0" fmla="*/ 0 w 751693"/>
                <a:gd name="connsiteY0" fmla="*/ 3908 h 1851547"/>
                <a:gd name="connsiteX1" fmla="*/ 414581 w 751693"/>
                <a:gd name="connsiteY1" fmla="*/ 0 h 1851547"/>
                <a:gd name="connsiteX2" fmla="*/ 419605 w 751693"/>
                <a:gd name="connsiteY2" fmla="*/ 85970 h 1851547"/>
                <a:gd name="connsiteX3" fmla="*/ 749274 w 751693"/>
                <a:gd name="connsiteY3" fmla="*/ 127279 h 1851547"/>
                <a:gd name="connsiteX4" fmla="*/ 751693 w 751693"/>
                <a:gd name="connsiteY4" fmla="*/ 1850556 h 1851547"/>
                <a:gd name="connsiteX5" fmla="*/ 434626 w 751693"/>
                <a:gd name="connsiteY5" fmla="*/ 1851547 h 1851547"/>
                <a:gd name="connsiteX6" fmla="*/ 0 w 751693"/>
                <a:gd name="connsiteY6" fmla="*/ 1850556 h 1851547"/>
                <a:gd name="connsiteX7" fmla="*/ 0 w 751693"/>
                <a:gd name="connsiteY7" fmla="*/ 3908 h 1851547"/>
                <a:gd name="connsiteX0" fmla="*/ 2445 w 754138"/>
                <a:gd name="connsiteY0" fmla="*/ 3908 h 1851547"/>
                <a:gd name="connsiteX1" fmla="*/ 417026 w 754138"/>
                <a:gd name="connsiteY1" fmla="*/ 0 h 1851547"/>
                <a:gd name="connsiteX2" fmla="*/ 422050 w 754138"/>
                <a:gd name="connsiteY2" fmla="*/ 85970 h 1851547"/>
                <a:gd name="connsiteX3" fmla="*/ 751719 w 754138"/>
                <a:gd name="connsiteY3" fmla="*/ 127279 h 1851547"/>
                <a:gd name="connsiteX4" fmla="*/ 754138 w 754138"/>
                <a:gd name="connsiteY4" fmla="*/ 1850556 h 1851547"/>
                <a:gd name="connsiteX5" fmla="*/ 437071 w 754138"/>
                <a:gd name="connsiteY5" fmla="*/ 1851547 h 1851547"/>
                <a:gd name="connsiteX6" fmla="*/ 2445 w 754138"/>
                <a:gd name="connsiteY6" fmla="*/ 1850556 h 1851547"/>
                <a:gd name="connsiteX7" fmla="*/ 0 w 754138"/>
                <a:gd name="connsiteY7" fmla="*/ 1502372 h 1851547"/>
                <a:gd name="connsiteX8" fmla="*/ 2445 w 754138"/>
                <a:gd name="connsiteY8" fmla="*/ 3908 h 1851547"/>
                <a:gd name="connsiteX0" fmla="*/ 2445 w 754138"/>
                <a:gd name="connsiteY0" fmla="*/ 3908 h 1851547"/>
                <a:gd name="connsiteX1" fmla="*/ 417026 w 754138"/>
                <a:gd name="connsiteY1" fmla="*/ 0 h 1851547"/>
                <a:gd name="connsiteX2" fmla="*/ 422050 w 754138"/>
                <a:gd name="connsiteY2" fmla="*/ 85970 h 1851547"/>
                <a:gd name="connsiteX3" fmla="*/ 751719 w 754138"/>
                <a:gd name="connsiteY3" fmla="*/ 127279 h 1851547"/>
                <a:gd name="connsiteX4" fmla="*/ 754138 w 754138"/>
                <a:gd name="connsiteY4" fmla="*/ 1850556 h 1851547"/>
                <a:gd name="connsiteX5" fmla="*/ 437071 w 754138"/>
                <a:gd name="connsiteY5" fmla="*/ 1851547 h 1851547"/>
                <a:gd name="connsiteX6" fmla="*/ 0 w 754138"/>
                <a:gd name="connsiteY6" fmla="*/ 1502372 h 1851547"/>
                <a:gd name="connsiteX7" fmla="*/ 2445 w 754138"/>
                <a:gd name="connsiteY7" fmla="*/ 3908 h 1851547"/>
                <a:gd name="connsiteX0" fmla="*/ 2445 w 754138"/>
                <a:gd name="connsiteY0" fmla="*/ 0 h 1847639"/>
                <a:gd name="connsiteX1" fmla="*/ 422050 w 754138"/>
                <a:gd name="connsiteY1" fmla="*/ 82062 h 1847639"/>
                <a:gd name="connsiteX2" fmla="*/ 751719 w 754138"/>
                <a:gd name="connsiteY2" fmla="*/ 123371 h 1847639"/>
                <a:gd name="connsiteX3" fmla="*/ 754138 w 754138"/>
                <a:gd name="connsiteY3" fmla="*/ 1846648 h 1847639"/>
                <a:gd name="connsiteX4" fmla="*/ 437071 w 754138"/>
                <a:gd name="connsiteY4" fmla="*/ 1847639 h 1847639"/>
                <a:gd name="connsiteX5" fmla="*/ 0 w 754138"/>
                <a:gd name="connsiteY5" fmla="*/ 1498464 h 1847639"/>
                <a:gd name="connsiteX6" fmla="*/ 2445 w 754138"/>
                <a:gd name="connsiteY6" fmla="*/ 0 h 1847639"/>
                <a:gd name="connsiteX0" fmla="*/ 2445 w 754138"/>
                <a:gd name="connsiteY0" fmla="*/ 0 h 1847639"/>
                <a:gd name="connsiteX1" fmla="*/ 751719 w 754138"/>
                <a:gd name="connsiteY1" fmla="*/ 123371 h 1847639"/>
                <a:gd name="connsiteX2" fmla="*/ 754138 w 754138"/>
                <a:gd name="connsiteY2" fmla="*/ 1846648 h 1847639"/>
                <a:gd name="connsiteX3" fmla="*/ 437071 w 754138"/>
                <a:gd name="connsiteY3" fmla="*/ 1847639 h 1847639"/>
                <a:gd name="connsiteX4" fmla="*/ 0 w 754138"/>
                <a:gd name="connsiteY4" fmla="*/ 1498464 h 1847639"/>
                <a:gd name="connsiteX5" fmla="*/ 2445 w 754138"/>
                <a:gd name="connsiteY5" fmla="*/ 0 h 1847639"/>
                <a:gd name="connsiteX0" fmla="*/ 2445 w 754138"/>
                <a:gd name="connsiteY0" fmla="*/ 0 h 1846648"/>
                <a:gd name="connsiteX1" fmla="*/ 751719 w 754138"/>
                <a:gd name="connsiteY1" fmla="*/ 123371 h 1846648"/>
                <a:gd name="connsiteX2" fmla="*/ 754138 w 754138"/>
                <a:gd name="connsiteY2" fmla="*/ 1846648 h 1846648"/>
                <a:gd name="connsiteX3" fmla="*/ 0 w 754138"/>
                <a:gd name="connsiteY3" fmla="*/ 1498464 h 1846648"/>
                <a:gd name="connsiteX4" fmla="*/ 2445 w 754138"/>
                <a:gd name="connsiteY4" fmla="*/ 0 h 1846648"/>
                <a:gd name="connsiteX0" fmla="*/ 2445 w 805589"/>
                <a:gd name="connsiteY0" fmla="*/ 0 h 1846648"/>
                <a:gd name="connsiteX1" fmla="*/ 751719 w 805589"/>
                <a:gd name="connsiteY1" fmla="*/ 123371 h 1846648"/>
                <a:gd name="connsiteX2" fmla="*/ 739989 w 805589"/>
                <a:gd name="connsiteY2" fmla="*/ 330240 h 1846648"/>
                <a:gd name="connsiteX3" fmla="*/ 754138 w 805589"/>
                <a:gd name="connsiteY3" fmla="*/ 1846648 h 1846648"/>
                <a:gd name="connsiteX4" fmla="*/ 0 w 805589"/>
                <a:gd name="connsiteY4" fmla="*/ 1498464 h 1846648"/>
                <a:gd name="connsiteX5" fmla="*/ 2445 w 805589"/>
                <a:gd name="connsiteY5" fmla="*/ 0 h 1846648"/>
                <a:gd name="connsiteX0" fmla="*/ 2445 w 805589"/>
                <a:gd name="connsiteY0" fmla="*/ 0 h 1846648"/>
                <a:gd name="connsiteX1" fmla="*/ 739989 w 805589"/>
                <a:gd name="connsiteY1" fmla="*/ 330240 h 1846648"/>
                <a:gd name="connsiteX2" fmla="*/ 754138 w 805589"/>
                <a:gd name="connsiteY2" fmla="*/ 1846648 h 1846648"/>
                <a:gd name="connsiteX3" fmla="*/ 0 w 805589"/>
                <a:gd name="connsiteY3" fmla="*/ 1498464 h 1846648"/>
                <a:gd name="connsiteX4" fmla="*/ 2445 w 805589"/>
                <a:gd name="connsiteY4" fmla="*/ 0 h 1846648"/>
                <a:gd name="connsiteX0" fmla="*/ 2445 w 755420"/>
                <a:gd name="connsiteY0" fmla="*/ 0 h 1846648"/>
                <a:gd name="connsiteX1" fmla="*/ 739989 w 755420"/>
                <a:gd name="connsiteY1" fmla="*/ 330240 h 1846648"/>
                <a:gd name="connsiteX2" fmla="*/ 754138 w 755420"/>
                <a:gd name="connsiteY2" fmla="*/ 1846648 h 1846648"/>
                <a:gd name="connsiteX3" fmla="*/ 0 w 755420"/>
                <a:gd name="connsiteY3" fmla="*/ 1498464 h 1846648"/>
                <a:gd name="connsiteX4" fmla="*/ 2445 w 755420"/>
                <a:gd name="connsiteY4" fmla="*/ 0 h 1846648"/>
                <a:gd name="connsiteX0" fmla="*/ 2445 w 757778"/>
                <a:gd name="connsiteY0" fmla="*/ 0 h 1846648"/>
                <a:gd name="connsiteX1" fmla="*/ 739989 w 757778"/>
                <a:gd name="connsiteY1" fmla="*/ 330240 h 1846648"/>
                <a:gd name="connsiteX2" fmla="*/ 754138 w 757778"/>
                <a:gd name="connsiteY2" fmla="*/ 1846648 h 1846648"/>
                <a:gd name="connsiteX3" fmla="*/ 0 w 757778"/>
                <a:gd name="connsiteY3" fmla="*/ 1498464 h 1846648"/>
                <a:gd name="connsiteX4" fmla="*/ 2445 w 757778"/>
                <a:gd name="connsiteY4" fmla="*/ 0 h 1846648"/>
                <a:gd name="connsiteX0" fmla="*/ 2445 w 756141"/>
                <a:gd name="connsiteY0" fmla="*/ 0 h 1846648"/>
                <a:gd name="connsiteX1" fmla="*/ 739989 w 756141"/>
                <a:gd name="connsiteY1" fmla="*/ 330240 h 1846648"/>
                <a:gd name="connsiteX2" fmla="*/ 754138 w 756141"/>
                <a:gd name="connsiteY2" fmla="*/ 1846648 h 1846648"/>
                <a:gd name="connsiteX3" fmla="*/ 0 w 756141"/>
                <a:gd name="connsiteY3" fmla="*/ 1498464 h 1846648"/>
                <a:gd name="connsiteX4" fmla="*/ 2445 w 756141"/>
                <a:gd name="connsiteY4" fmla="*/ 0 h 1846648"/>
                <a:gd name="connsiteX0" fmla="*/ 11772 w 756141"/>
                <a:gd name="connsiteY0" fmla="*/ 0 h 1854906"/>
                <a:gd name="connsiteX1" fmla="*/ 739989 w 756141"/>
                <a:gd name="connsiteY1" fmla="*/ 338498 h 1854906"/>
                <a:gd name="connsiteX2" fmla="*/ 754138 w 756141"/>
                <a:gd name="connsiteY2" fmla="*/ 1854906 h 1854906"/>
                <a:gd name="connsiteX3" fmla="*/ 0 w 756141"/>
                <a:gd name="connsiteY3" fmla="*/ 1506722 h 1854906"/>
                <a:gd name="connsiteX4" fmla="*/ 11772 w 756141"/>
                <a:gd name="connsiteY4" fmla="*/ 0 h 1854906"/>
                <a:gd name="connsiteX0" fmla="*/ 11772 w 758168"/>
                <a:gd name="connsiteY0" fmla="*/ 0 h 1854906"/>
                <a:gd name="connsiteX1" fmla="*/ 749316 w 758168"/>
                <a:gd name="connsiteY1" fmla="*/ 336433 h 1854906"/>
                <a:gd name="connsiteX2" fmla="*/ 754138 w 758168"/>
                <a:gd name="connsiteY2" fmla="*/ 1854906 h 1854906"/>
                <a:gd name="connsiteX3" fmla="*/ 0 w 758168"/>
                <a:gd name="connsiteY3" fmla="*/ 1506722 h 1854906"/>
                <a:gd name="connsiteX4" fmla="*/ 11772 w 758168"/>
                <a:gd name="connsiteY4" fmla="*/ 0 h 1854906"/>
                <a:gd name="connsiteX0" fmla="*/ 11772 w 758166"/>
                <a:gd name="connsiteY0" fmla="*/ 0 h 1854906"/>
                <a:gd name="connsiteX1" fmla="*/ 749316 w 758166"/>
                <a:gd name="connsiteY1" fmla="*/ 336433 h 1854906"/>
                <a:gd name="connsiteX2" fmla="*/ 754138 w 758166"/>
                <a:gd name="connsiteY2" fmla="*/ 1854906 h 1854906"/>
                <a:gd name="connsiteX3" fmla="*/ 0 w 758166"/>
                <a:gd name="connsiteY3" fmla="*/ 1506722 h 1854906"/>
                <a:gd name="connsiteX4" fmla="*/ 11772 w 758166"/>
                <a:gd name="connsiteY4" fmla="*/ 0 h 1854906"/>
                <a:gd name="connsiteX0" fmla="*/ 11772 w 755775"/>
                <a:gd name="connsiteY0" fmla="*/ 0 h 1854906"/>
                <a:gd name="connsiteX1" fmla="*/ 749316 w 755775"/>
                <a:gd name="connsiteY1" fmla="*/ 336433 h 1854906"/>
                <a:gd name="connsiteX2" fmla="*/ 754138 w 755775"/>
                <a:gd name="connsiteY2" fmla="*/ 1854906 h 1854906"/>
                <a:gd name="connsiteX3" fmla="*/ 0 w 755775"/>
                <a:gd name="connsiteY3" fmla="*/ 1506722 h 1854906"/>
                <a:gd name="connsiteX4" fmla="*/ 11772 w 755775"/>
                <a:gd name="connsiteY4" fmla="*/ 0 h 185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775" h="1854906">
                  <a:moveTo>
                    <a:pt x="11772" y="0"/>
                  </a:moveTo>
                  <a:lnTo>
                    <a:pt x="749316" y="336433"/>
                  </a:lnTo>
                  <a:cubicBezTo>
                    <a:pt x="745466" y="666755"/>
                    <a:pt x="760630" y="1569676"/>
                    <a:pt x="754138" y="1854906"/>
                  </a:cubicBezTo>
                  <a:lnTo>
                    <a:pt x="0" y="1506722"/>
                  </a:lnTo>
                  <a:lnTo>
                    <a:pt x="1177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80" name="Oval 339"/>
            <p:cNvSpPr/>
            <p:nvPr/>
          </p:nvSpPr>
          <p:spPr>
            <a:xfrm>
              <a:off x="1757455" y="5115616"/>
              <a:ext cx="66468" cy="6784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81" name="Oval 340"/>
            <p:cNvSpPr/>
            <p:nvPr/>
          </p:nvSpPr>
          <p:spPr>
            <a:xfrm>
              <a:off x="1885698" y="5115378"/>
              <a:ext cx="66468" cy="6784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82" name="Oval 341"/>
            <p:cNvSpPr/>
            <p:nvPr/>
          </p:nvSpPr>
          <p:spPr>
            <a:xfrm>
              <a:off x="2013941" y="5115264"/>
              <a:ext cx="66468" cy="6784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83" name="Oval 129"/>
            <p:cNvSpPr/>
            <p:nvPr/>
          </p:nvSpPr>
          <p:spPr>
            <a:xfrm>
              <a:off x="2169165" y="5165700"/>
              <a:ext cx="130435" cy="111042"/>
            </a:xfrm>
            <a:custGeom>
              <a:avLst/>
              <a:gdLst>
                <a:gd name="connsiteX0" fmla="*/ 0 w 1221888"/>
                <a:gd name="connsiteY0" fmla="*/ 641655 h 1283310"/>
                <a:gd name="connsiteX1" fmla="*/ 610944 w 1221888"/>
                <a:gd name="connsiteY1" fmla="*/ 0 h 1283310"/>
                <a:gd name="connsiteX2" fmla="*/ 1221888 w 1221888"/>
                <a:gd name="connsiteY2" fmla="*/ 641655 h 1283310"/>
                <a:gd name="connsiteX3" fmla="*/ 610944 w 1221888"/>
                <a:gd name="connsiteY3" fmla="*/ 1283310 h 1283310"/>
                <a:gd name="connsiteX4" fmla="*/ 0 w 1221888"/>
                <a:gd name="connsiteY4" fmla="*/ 641655 h 1283310"/>
                <a:gd name="connsiteX0" fmla="*/ 37755 w 1259643"/>
                <a:gd name="connsiteY0" fmla="*/ 641655 h 1290871"/>
                <a:gd name="connsiteX1" fmla="*/ 648699 w 1259643"/>
                <a:gd name="connsiteY1" fmla="*/ 0 h 1290871"/>
                <a:gd name="connsiteX2" fmla="*/ 1259643 w 1259643"/>
                <a:gd name="connsiteY2" fmla="*/ 641655 h 1290871"/>
                <a:gd name="connsiteX3" fmla="*/ 648699 w 1259643"/>
                <a:gd name="connsiteY3" fmla="*/ 1283310 h 1290871"/>
                <a:gd name="connsiteX4" fmla="*/ 128964 w 1259643"/>
                <a:gd name="connsiteY4" fmla="*/ 971739 h 1290871"/>
                <a:gd name="connsiteX5" fmla="*/ 37755 w 1259643"/>
                <a:gd name="connsiteY5" fmla="*/ 641655 h 1290871"/>
                <a:gd name="connsiteX0" fmla="*/ 37755 w 1277100"/>
                <a:gd name="connsiteY0" fmla="*/ 641655 h 1283908"/>
                <a:gd name="connsiteX1" fmla="*/ 648699 w 1277100"/>
                <a:gd name="connsiteY1" fmla="*/ 0 h 1283908"/>
                <a:gd name="connsiteX2" fmla="*/ 1259643 w 1277100"/>
                <a:gd name="connsiteY2" fmla="*/ 641655 h 1283908"/>
                <a:gd name="connsiteX3" fmla="*/ 1070259 w 1277100"/>
                <a:gd name="connsiteY3" fmla="*/ 1038974 h 1283908"/>
                <a:gd name="connsiteX4" fmla="*/ 648699 w 1277100"/>
                <a:gd name="connsiteY4" fmla="*/ 1283310 h 1283908"/>
                <a:gd name="connsiteX5" fmla="*/ 128964 w 1277100"/>
                <a:gd name="connsiteY5" fmla="*/ 971739 h 1283908"/>
                <a:gd name="connsiteX6" fmla="*/ 37755 w 1277100"/>
                <a:gd name="connsiteY6" fmla="*/ 641655 h 1283908"/>
                <a:gd name="connsiteX0" fmla="*/ 37755 w 1278846"/>
                <a:gd name="connsiteY0" fmla="*/ 641655 h 1284056"/>
                <a:gd name="connsiteX1" fmla="*/ 648699 w 1278846"/>
                <a:gd name="connsiteY1" fmla="*/ 0 h 1284056"/>
                <a:gd name="connsiteX2" fmla="*/ 1259643 w 1278846"/>
                <a:gd name="connsiteY2" fmla="*/ 641655 h 1284056"/>
                <a:gd name="connsiteX3" fmla="*/ 1090430 w 1278846"/>
                <a:gd name="connsiteY3" fmla="*/ 1045697 h 1284056"/>
                <a:gd name="connsiteX4" fmla="*/ 648699 w 1278846"/>
                <a:gd name="connsiteY4" fmla="*/ 1283310 h 1284056"/>
                <a:gd name="connsiteX5" fmla="*/ 128964 w 1278846"/>
                <a:gd name="connsiteY5" fmla="*/ 971739 h 1284056"/>
                <a:gd name="connsiteX6" fmla="*/ 37755 w 1278846"/>
                <a:gd name="connsiteY6" fmla="*/ 641655 h 1284056"/>
                <a:gd name="connsiteX0" fmla="*/ 2634 w 1243725"/>
                <a:gd name="connsiteY0" fmla="*/ 641655 h 1284056"/>
                <a:gd name="connsiteX1" fmla="*/ 613578 w 1243725"/>
                <a:gd name="connsiteY1" fmla="*/ 0 h 1284056"/>
                <a:gd name="connsiteX2" fmla="*/ 1224522 w 1243725"/>
                <a:gd name="connsiteY2" fmla="*/ 641655 h 1284056"/>
                <a:gd name="connsiteX3" fmla="*/ 1055309 w 1243725"/>
                <a:gd name="connsiteY3" fmla="*/ 1045697 h 1284056"/>
                <a:gd name="connsiteX4" fmla="*/ 613578 w 1243725"/>
                <a:gd name="connsiteY4" fmla="*/ 1283310 h 1284056"/>
                <a:gd name="connsiteX5" fmla="*/ 93843 w 1243725"/>
                <a:gd name="connsiteY5" fmla="*/ 971739 h 1284056"/>
                <a:gd name="connsiteX6" fmla="*/ 2634 w 1243725"/>
                <a:gd name="connsiteY6" fmla="*/ 641655 h 1284056"/>
                <a:gd name="connsiteX0" fmla="*/ 11803 w 1252894"/>
                <a:gd name="connsiteY0" fmla="*/ 641655 h 1284056"/>
                <a:gd name="connsiteX1" fmla="*/ 622747 w 1252894"/>
                <a:gd name="connsiteY1" fmla="*/ 0 h 1284056"/>
                <a:gd name="connsiteX2" fmla="*/ 1233691 w 1252894"/>
                <a:gd name="connsiteY2" fmla="*/ 641655 h 1284056"/>
                <a:gd name="connsiteX3" fmla="*/ 1064478 w 1252894"/>
                <a:gd name="connsiteY3" fmla="*/ 1045697 h 1284056"/>
                <a:gd name="connsiteX4" fmla="*/ 622747 w 1252894"/>
                <a:gd name="connsiteY4" fmla="*/ 1283310 h 1284056"/>
                <a:gd name="connsiteX5" fmla="*/ 103012 w 1252894"/>
                <a:gd name="connsiteY5" fmla="*/ 971739 h 1284056"/>
                <a:gd name="connsiteX6" fmla="*/ 11803 w 1252894"/>
                <a:gd name="connsiteY6" fmla="*/ 641655 h 1284056"/>
                <a:gd name="connsiteX0" fmla="*/ 2634 w 1243725"/>
                <a:gd name="connsiteY0" fmla="*/ 641655 h 1284056"/>
                <a:gd name="connsiteX1" fmla="*/ 613578 w 1243725"/>
                <a:gd name="connsiteY1" fmla="*/ 0 h 1284056"/>
                <a:gd name="connsiteX2" fmla="*/ 1224522 w 1243725"/>
                <a:gd name="connsiteY2" fmla="*/ 641655 h 1284056"/>
                <a:gd name="connsiteX3" fmla="*/ 1055309 w 1243725"/>
                <a:gd name="connsiteY3" fmla="*/ 1045697 h 1284056"/>
                <a:gd name="connsiteX4" fmla="*/ 613578 w 1243725"/>
                <a:gd name="connsiteY4" fmla="*/ 1283310 h 1284056"/>
                <a:gd name="connsiteX5" fmla="*/ 93843 w 1243725"/>
                <a:gd name="connsiteY5" fmla="*/ 971739 h 1284056"/>
                <a:gd name="connsiteX6" fmla="*/ 2634 w 1243725"/>
                <a:gd name="connsiteY6" fmla="*/ 641655 h 1284056"/>
                <a:gd name="connsiteX0" fmla="*/ 1770 w 1242861"/>
                <a:gd name="connsiteY0" fmla="*/ 641655 h 1284056"/>
                <a:gd name="connsiteX1" fmla="*/ 612714 w 1242861"/>
                <a:gd name="connsiteY1" fmla="*/ 0 h 1284056"/>
                <a:gd name="connsiteX2" fmla="*/ 1223658 w 1242861"/>
                <a:gd name="connsiteY2" fmla="*/ 641655 h 1284056"/>
                <a:gd name="connsiteX3" fmla="*/ 1054445 w 1242861"/>
                <a:gd name="connsiteY3" fmla="*/ 1045697 h 1284056"/>
                <a:gd name="connsiteX4" fmla="*/ 612714 w 1242861"/>
                <a:gd name="connsiteY4" fmla="*/ 1283310 h 1284056"/>
                <a:gd name="connsiteX5" fmla="*/ 92979 w 1242861"/>
                <a:gd name="connsiteY5" fmla="*/ 971739 h 1284056"/>
                <a:gd name="connsiteX6" fmla="*/ 1770 w 1242861"/>
                <a:gd name="connsiteY6" fmla="*/ 641655 h 1284056"/>
                <a:gd name="connsiteX0" fmla="*/ 7307 w 1248398"/>
                <a:gd name="connsiteY0" fmla="*/ 641655 h 1284056"/>
                <a:gd name="connsiteX1" fmla="*/ 618251 w 1248398"/>
                <a:gd name="connsiteY1" fmla="*/ 0 h 1284056"/>
                <a:gd name="connsiteX2" fmla="*/ 1229195 w 1248398"/>
                <a:gd name="connsiteY2" fmla="*/ 641655 h 1284056"/>
                <a:gd name="connsiteX3" fmla="*/ 1059982 w 1248398"/>
                <a:gd name="connsiteY3" fmla="*/ 1045697 h 1284056"/>
                <a:gd name="connsiteX4" fmla="*/ 618251 w 1248398"/>
                <a:gd name="connsiteY4" fmla="*/ 1283310 h 1284056"/>
                <a:gd name="connsiteX5" fmla="*/ 98516 w 1248398"/>
                <a:gd name="connsiteY5" fmla="*/ 971739 h 1284056"/>
                <a:gd name="connsiteX6" fmla="*/ 7307 w 1248398"/>
                <a:gd name="connsiteY6" fmla="*/ 641655 h 1284056"/>
                <a:gd name="connsiteX0" fmla="*/ 7307 w 1248398"/>
                <a:gd name="connsiteY0" fmla="*/ 641655 h 1284056"/>
                <a:gd name="connsiteX1" fmla="*/ 618251 w 1248398"/>
                <a:gd name="connsiteY1" fmla="*/ 0 h 1284056"/>
                <a:gd name="connsiteX2" fmla="*/ 1229195 w 1248398"/>
                <a:gd name="connsiteY2" fmla="*/ 641655 h 1284056"/>
                <a:gd name="connsiteX3" fmla="*/ 1059982 w 1248398"/>
                <a:gd name="connsiteY3" fmla="*/ 1045697 h 1284056"/>
                <a:gd name="connsiteX4" fmla="*/ 618251 w 1248398"/>
                <a:gd name="connsiteY4" fmla="*/ 1283310 h 1284056"/>
                <a:gd name="connsiteX5" fmla="*/ 98516 w 1248398"/>
                <a:gd name="connsiteY5" fmla="*/ 971739 h 1284056"/>
                <a:gd name="connsiteX6" fmla="*/ 7307 w 1248398"/>
                <a:gd name="connsiteY6" fmla="*/ 641655 h 1284056"/>
                <a:gd name="connsiteX0" fmla="*/ 7307 w 1233298"/>
                <a:gd name="connsiteY0" fmla="*/ 641655 h 1284056"/>
                <a:gd name="connsiteX1" fmla="*/ 618251 w 1233298"/>
                <a:gd name="connsiteY1" fmla="*/ 0 h 1284056"/>
                <a:gd name="connsiteX2" fmla="*/ 1229195 w 1233298"/>
                <a:gd name="connsiteY2" fmla="*/ 641655 h 1284056"/>
                <a:gd name="connsiteX3" fmla="*/ 1059982 w 1233298"/>
                <a:gd name="connsiteY3" fmla="*/ 1045697 h 1284056"/>
                <a:gd name="connsiteX4" fmla="*/ 618251 w 1233298"/>
                <a:gd name="connsiteY4" fmla="*/ 1283310 h 1284056"/>
                <a:gd name="connsiteX5" fmla="*/ 98516 w 1233298"/>
                <a:gd name="connsiteY5" fmla="*/ 971739 h 1284056"/>
                <a:gd name="connsiteX6" fmla="*/ 7307 w 1233298"/>
                <a:gd name="connsiteY6" fmla="*/ 641655 h 1284056"/>
                <a:gd name="connsiteX0" fmla="*/ 7307 w 1231271"/>
                <a:gd name="connsiteY0" fmla="*/ 641655 h 1284056"/>
                <a:gd name="connsiteX1" fmla="*/ 618251 w 1231271"/>
                <a:gd name="connsiteY1" fmla="*/ 0 h 1284056"/>
                <a:gd name="connsiteX2" fmla="*/ 1229195 w 1231271"/>
                <a:gd name="connsiteY2" fmla="*/ 641655 h 1284056"/>
                <a:gd name="connsiteX3" fmla="*/ 1059982 w 1231271"/>
                <a:gd name="connsiteY3" fmla="*/ 1045697 h 1284056"/>
                <a:gd name="connsiteX4" fmla="*/ 618251 w 1231271"/>
                <a:gd name="connsiteY4" fmla="*/ 1283310 h 1284056"/>
                <a:gd name="connsiteX5" fmla="*/ 98516 w 1231271"/>
                <a:gd name="connsiteY5" fmla="*/ 971739 h 1284056"/>
                <a:gd name="connsiteX6" fmla="*/ 7307 w 1231271"/>
                <a:gd name="connsiteY6" fmla="*/ 641655 h 1284056"/>
                <a:gd name="connsiteX0" fmla="*/ 5472 w 1222860"/>
                <a:gd name="connsiteY0" fmla="*/ 641776 h 1284177"/>
                <a:gd name="connsiteX1" fmla="*/ 616416 w 1222860"/>
                <a:gd name="connsiteY1" fmla="*/ 121 h 1284177"/>
                <a:gd name="connsiteX2" fmla="*/ 1220637 w 1222860"/>
                <a:gd name="connsiteY2" fmla="*/ 601435 h 1284177"/>
                <a:gd name="connsiteX3" fmla="*/ 1058147 w 1222860"/>
                <a:gd name="connsiteY3" fmla="*/ 1045818 h 1284177"/>
                <a:gd name="connsiteX4" fmla="*/ 616416 w 1222860"/>
                <a:gd name="connsiteY4" fmla="*/ 1283431 h 1284177"/>
                <a:gd name="connsiteX5" fmla="*/ 96681 w 1222860"/>
                <a:gd name="connsiteY5" fmla="*/ 971860 h 1284177"/>
                <a:gd name="connsiteX6" fmla="*/ 5472 w 1222860"/>
                <a:gd name="connsiteY6" fmla="*/ 641776 h 1284177"/>
                <a:gd name="connsiteX0" fmla="*/ 5472 w 1222860"/>
                <a:gd name="connsiteY0" fmla="*/ 641836 h 1284237"/>
                <a:gd name="connsiteX1" fmla="*/ 616416 w 1222860"/>
                <a:gd name="connsiteY1" fmla="*/ 181 h 1284237"/>
                <a:gd name="connsiteX2" fmla="*/ 1220637 w 1222860"/>
                <a:gd name="connsiteY2" fmla="*/ 601495 h 1284237"/>
                <a:gd name="connsiteX3" fmla="*/ 1058147 w 1222860"/>
                <a:gd name="connsiteY3" fmla="*/ 1045878 h 1284237"/>
                <a:gd name="connsiteX4" fmla="*/ 616416 w 1222860"/>
                <a:gd name="connsiteY4" fmla="*/ 1283491 h 1284237"/>
                <a:gd name="connsiteX5" fmla="*/ 96681 w 1222860"/>
                <a:gd name="connsiteY5" fmla="*/ 971920 h 1284237"/>
                <a:gd name="connsiteX6" fmla="*/ 5472 w 1222860"/>
                <a:gd name="connsiteY6" fmla="*/ 641836 h 1284237"/>
                <a:gd name="connsiteX0" fmla="*/ 5472 w 1222860"/>
                <a:gd name="connsiteY0" fmla="*/ 641907 h 1284308"/>
                <a:gd name="connsiteX1" fmla="*/ 616416 w 1222860"/>
                <a:gd name="connsiteY1" fmla="*/ 252 h 1284308"/>
                <a:gd name="connsiteX2" fmla="*/ 1220637 w 1222860"/>
                <a:gd name="connsiteY2" fmla="*/ 601566 h 1284308"/>
                <a:gd name="connsiteX3" fmla="*/ 1058147 w 1222860"/>
                <a:gd name="connsiteY3" fmla="*/ 1045949 h 1284308"/>
                <a:gd name="connsiteX4" fmla="*/ 616416 w 1222860"/>
                <a:gd name="connsiteY4" fmla="*/ 1283562 h 1284308"/>
                <a:gd name="connsiteX5" fmla="*/ 96681 w 1222860"/>
                <a:gd name="connsiteY5" fmla="*/ 971991 h 1284308"/>
                <a:gd name="connsiteX6" fmla="*/ 5472 w 1222860"/>
                <a:gd name="connsiteY6" fmla="*/ 641907 h 1284308"/>
                <a:gd name="connsiteX0" fmla="*/ 37755 w 1255143"/>
                <a:gd name="connsiteY0" fmla="*/ 641907 h 1284308"/>
                <a:gd name="connsiteX1" fmla="*/ 648699 w 1255143"/>
                <a:gd name="connsiteY1" fmla="*/ 252 h 1284308"/>
                <a:gd name="connsiteX2" fmla="*/ 1252920 w 1255143"/>
                <a:gd name="connsiteY2" fmla="*/ 601566 h 1284308"/>
                <a:gd name="connsiteX3" fmla="*/ 1090430 w 1255143"/>
                <a:gd name="connsiteY3" fmla="*/ 1045949 h 1284308"/>
                <a:gd name="connsiteX4" fmla="*/ 648699 w 1255143"/>
                <a:gd name="connsiteY4" fmla="*/ 1283562 h 1284308"/>
                <a:gd name="connsiteX5" fmla="*/ 128964 w 1255143"/>
                <a:gd name="connsiteY5" fmla="*/ 971991 h 1284308"/>
                <a:gd name="connsiteX6" fmla="*/ 37755 w 1255143"/>
                <a:gd name="connsiteY6" fmla="*/ 641907 h 1284308"/>
                <a:gd name="connsiteX0" fmla="*/ 37755 w 1255143"/>
                <a:gd name="connsiteY0" fmla="*/ 594593 h 1284059"/>
                <a:gd name="connsiteX1" fmla="*/ 648699 w 1255143"/>
                <a:gd name="connsiteY1" fmla="*/ 3 h 1284059"/>
                <a:gd name="connsiteX2" fmla="*/ 1252920 w 1255143"/>
                <a:gd name="connsiteY2" fmla="*/ 601317 h 1284059"/>
                <a:gd name="connsiteX3" fmla="*/ 1090430 w 1255143"/>
                <a:gd name="connsiteY3" fmla="*/ 1045700 h 1284059"/>
                <a:gd name="connsiteX4" fmla="*/ 648699 w 1255143"/>
                <a:gd name="connsiteY4" fmla="*/ 1283313 h 1284059"/>
                <a:gd name="connsiteX5" fmla="*/ 128964 w 1255143"/>
                <a:gd name="connsiteY5" fmla="*/ 971742 h 1284059"/>
                <a:gd name="connsiteX6" fmla="*/ 37755 w 1255143"/>
                <a:gd name="connsiteY6" fmla="*/ 594593 h 1284059"/>
                <a:gd name="connsiteX0" fmla="*/ 3492 w 1220880"/>
                <a:gd name="connsiteY0" fmla="*/ 594594 h 1284060"/>
                <a:gd name="connsiteX1" fmla="*/ 614436 w 1220880"/>
                <a:gd name="connsiteY1" fmla="*/ 4 h 1284060"/>
                <a:gd name="connsiteX2" fmla="*/ 1218657 w 1220880"/>
                <a:gd name="connsiteY2" fmla="*/ 601318 h 1284060"/>
                <a:gd name="connsiteX3" fmla="*/ 1056167 w 1220880"/>
                <a:gd name="connsiteY3" fmla="*/ 1045701 h 1284060"/>
                <a:gd name="connsiteX4" fmla="*/ 614436 w 1220880"/>
                <a:gd name="connsiteY4" fmla="*/ 1283314 h 1284060"/>
                <a:gd name="connsiteX5" fmla="*/ 94701 w 1220880"/>
                <a:gd name="connsiteY5" fmla="*/ 971743 h 1284060"/>
                <a:gd name="connsiteX6" fmla="*/ 3492 w 1220880"/>
                <a:gd name="connsiteY6" fmla="*/ 594594 h 1284060"/>
                <a:gd name="connsiteX0" fmla="*/ 1895 w 1219283"/>
                <a:gd name="connsiteY0" fmla="*/ 594594 h 1284060"/>
                <a:gd name="connsiteX1" fmla="*/ 612839 w 1219283"/>
                <a:gd name="connsiteY1" fmla="*/ 4 h 1284060"/>
                <a:gd name="connsiteX2" fmla="*/ 1217060 w 1219283"/>
                <a:gd name="connsiteY2" fmla="*/ 601318 h 1284060"/>
                <a:gd name="connsiteX3" fmla="*/ 1054570 w 1219283"/>
                <a:gd name="connsiteY3" fmla="*/ 1045701 h 1284060"/>
                <a:gd name="connsiteX4" fmla="*/ 612839 w 1219283"/>
                <a:gd name="connsiteY4" fmla="*/ 1283314 h 1284060"/>
                <a:gd name="connsiteX5" fmla="*/ 93104 w 1219283"/>
                <a:gd name="connsiteY5" fmla="*/ 971743 h 1284060"/>
                <a:gd name="connsiteX6" fmla="*/ 1895 w 1219283"/>
                <a:gd name="connsiteY6" fmla="*/ 594594 h 1284060"/>
                <a:gd name="connsiteX0" fmla="*/ 2134 w 1219522"/>
                <a:gd name="connsiteY0" fmla="*/ 594594 h 1284060"/>
                <a:gd name="connsiteX1" fmla="*/ 613078 w 1219522"/>
                <a:gd name="connsiteY1" fmla="*/ 4 h 1284060"/>
                <a:gd name="connsiteX2" fmla="*/ 1217299 w 1219522"/>
                <a:gd name="connsiteY2" fmla="*/ 601318 h 1284060"/>
                <a:gd name="connsiteX3" fmla="*/ 1054809 w 1219522"/>
                <a:gd name="connsiteY3" fmla="*/ 1045701 h 1284060"/>
                <a:gd name="connsiteX4" fmla="*/ 613078 w 1219522"/>
                <a:gd name="connsiteY4" fmla="*/ 1283314 h 1284060"/>
                <a:gd name="connsiteX5" fmla="*/ 93343 w 1219522"/>
                <a:gd name="connsiteY5" fmla="*/ 971743 h 1284060"/>
                <a:gd name="connsiteX6" fmla="*/ 2134 w 1219522"/>
                <a:gd name="connsiteY6" fmla="*/ 594594 h 1284060"/>
                <a:gd name="connsiteX0" fmla="*/ 1922 w 1219310"/>
                <a:gd name="connsiteY0" fmla="*/ 594594 h 1284060"/>
                <a:gd name="connsiteX1" fmla="*/ 612866 w 1219310"/>
                <a:gd name="connsiteY1" fmla="*/ 4 h 1284060"/>
                <a:gd name="connsiteX2" fmla="*/ 1217087 w 1219310"/>
                <a:gd name="connsiteY2" fmla="*/ 601318 h 1284060"/>
                <a:gd name="connsiteX3" fmla="*/ 1054597 w 1219310"/>
                <a:gd name="connsiteY3" fmla="*/ 1045701 h 1284060"/>
                <a:gd name="connsiteX4" fmla="*/ 612866 w 1219310"/>
                <a:gd name="connsiteY4" fmla="*/ 1283314 h 1284060"/>
                <a:gd name="connsiteX5" fmla="*/ 93131 w 1219310"/>
                <a:gd name="connsiteY5" fmla="*/ 971743 h 1284060"/>
                <a:gd name="connsiteX6" fmla="*/ 1922 w 1219310"/>
                <a:gd name="connsiteY6" fmla="*/ 594594 h 1284060"/>
                <a:gd name="connsiteX0" fmla="*/ 47 w 1217435"/>
                <a:gd name="connsiteY0" fmla="*/ 594595 h 1284061"/>
                <a:gd name="connsiteX1" fmla="*/ 610991 w 1217435"/>
                <a:gd name="connsiteY1" fmla="*/ 5 h 1284061"/>
                <a:gd name="connsiteX2" fmla="*/ 1215212 w 1217435"/>
                <a:gd name="connsiteY2" fmla="*/ 601319 h 1284061"/>
                <a:gd name="connsiteX3" fmla="*/ 1052722 w 1217435"/>
                <a:gd name="connsiteY3" fmla="*/ 1045702 h 1284061"/>
                <a:gd name="connsiteX4" fmla="*/ 610991 w 1217435"/>
                <a:gd name="connsiteY4" fmla="*/ 1283315 h 1284061"/>
                <a:gd name="connsiteX5" fmla="*/ 91256 w 1217435"/>
                <a:gd name="connsiteY5" fmla="*/ 971744 h 1284061"/>
                <a:gd name="connsiteX6" fmla="*/ 47 w 1217435"/>
                <a:gd name="connsiteY6" fmla="*/ 594595 h 1284061"/>
                <a:gd name="connsiteX0" fmla="*/ 101 w 1217489"/>
                <a:gd name="connsiteY0" fmla="*/ 594593 h 1284059"/>
                <a:gd name="connsiteX1" fmla="*/ 611045 w 1217489"/>
                <a:gd name="connsiteY1" fmla="*/ 3 h 1284059"/>
                <a:gd name="connsiteX2" fmla="*/ 1215266 w 1217489"/>
                <a:gd name="connsiteY2" fmla="*/ 601317 h 1284059"/>
                <a:gd name="connsiteX3" fmla="*/ 1052776 w 1217489"/>
                <a:gd name="connsiteY3" fmla="*/ 1045700 h 1284059"/>
                <a:gd name="connsiteX4" fmla="*/ 611045 w 1217489"/>
                <a:gd name="connsiteY4" fmla="*/ 1283313 h 1284059"/>
                <a:gd name="connsiteX5" fmla="*/ 91310 w 1217489"/>
                <a:gd name="connsiteY5" fmla="*/ 971742 h 1284059"/>
                <a:gd name="connsiteX6" fmla="*/ 101 w 1217489"/>
                <a:gd name="connsiteY6" fmla="*/ 594593 h 1284059"/>
                <a:gd name="connsiteX0" fmla="*/ 751 w 1218139"/>
                <a:gd name="connsiteY0" fmla="*/ 594595 h 1284061"/>
                <a:gd name="connsiteX1" fmla="*/ 611695 w 1218139"/>
                <a:gd name="connsiteY1" fmla="*/ 5 h 1284061"/>
                <a:gd name="connsiteX2" fmla="*/ 1215916 w 1218139"/>
                <a:gd name="connsiteY2" fmla="*/ 601319 h 1284061"/>
                <a:gd name="connsiteX3" fmla="*/ 1053426 w 1218139"/>
                <a:gd name="connsiteY3" fmla="*/ 1045702 h 1284061"/>
                <a:gd name="connsiteX4" fmla="*/ 611695 w 1218139"/>
                <a:gd name="connsiteY4" fmla="*/ 1283315 h 1284061"/>
                <a:gd name="connsiteX5" fmla="*/ 91960 w 1218139"/>
                <a:gd name="connsiteY5" fmla="*/ 971744 h 1284061"/>
                <a:gd name="connsiteX6" fmla="*/ 751 w 1218139"/>
                <a:gd name="connsiteY6" fmla="*/ 594595 h 1284061"/>
                <a:gd name="connsiteX0" fmla="*/ 12444 w 1235517"/>
                <a:gd name="connsiteY0" fmla="*/ 594595 h 1071193"/>
                <a:gd name="connsiteX1" fmla="*/ 623388 w 1235517"/>
                <a:gd name="connsiteY1" fmla="*/ 5 h 1071193"/>
                <a:gd name="connsiteX2" fmla="*/ 1227609 w 1235517"/>
                <a:gd name="connsiteY2" fmla="*/ 601319 h 1071193"/>
                <a:gd name="connsiteX3" fmla="*/ 1065119 w 1235517"/>
                <a:gd name="connsiteY3" fmla="*/ 1045702 h 1071193"/>
                <a:gd name="connsiteX4" fmla="*/ 103653 w 1235517"/>
                <a:gd name="connsiteY4" fmla="*/ 971744 h 1071193"/>
                <a:gd name="connsiteX5" fmla="*/ 12444 w 1235517"/>
                <a:gd name="connsiteY5" fmla="*/ 594595 h 1071193"/>
                <a:gd name="connsiteX0" fmla="*/ 42688 w 1265761"/>
                <a:gd name="connsiteY0" fmla="*/ 594593 h 1072620"/>
                <a:gd name="connsiteX1" fmla="*/ 653632 w 1265761"/>
                <a:gd name="connsiteY1" fmla="*/ 3 h 1072620"/>
                <a:gd name="connsiteX2" fmla="*/ 1257853 w 1265761"/>
                <a:gd name="connsiteY2" fmla="*/ 601317 h 1072620"/>
                <a:gd name="connsiteX3" fmla="*/ 1095363 w 1265761"/>
                <a:gd name="connsiteY3" fmla="*/ 1045700 h 1072620"/>
                <a:gd name="connsiteX4" fmla="*/ 167515 w 1265761"/>
                <a:gd name="connsiteY4" fmla="*/ 978466 h 1072620"/>
                <a:gd name="connsiteX5" fmla="*/ 42688 w 1265761"/>
                <a:gd name="connsiteY5" fmla="*/ 594593 h 1072620"/>
                <a:gd name="connsiteX0" fmla="*/ 15847 w 1238920"/>
                <a:gd name="connsiteY0" fmla="*/ 594597 h 1072624"/>
                <a:gd name="connsiteX1" fmla="*/ 626791 w 1238920"/>
                <a:gd name="connsiteY1" fmla="*/ 7 h 1072624"/>
                <a:gd name="connsiteX2" fmla="*/ 1231012 w 1238920"/>
                <a:gd name="connsiteY2" fmla="*/ 601321 h 1072624"/>
                <a:gd name="connsiteX3" fmla="*/ 1068522 w 1238920"/>
                <a:gd name="connsiteY3" fmla="*/ 1045704 h 1072624"/>
                <a:gd name="connsiteX4" fmla="*/ 140674 w 1238920"/>
                <a:gd name="connsiteY4" fmla="*/ 978470 h 1072624"/>
                <a:gd name="connsiteX5" fmla="*/ 15847 w 1238920"/>
                <a:gd name="connsiteY5" fmla="*/ 594597 h 1072624"/>
                <a:gd name="connsiteX0" fmla="*/ 0 w 1223073"/>
                <a:gd name="connsiteY0" fmla="*/ 594597 h 1072624"/>
                <a:gd name="connsiteX1" fmla="*/ 610944 w 1223073"/>
                <a:gd name="connsiteY1" fmla="*/ 7 h 1072624"/>
                <a:gd name="connsiteX2" fmla="*/ 1215165 w 1223073"/>
                <a:gd name="connsiteY2" fmla="*/ 601321 h 1072624"/>
                <a:gd name="connsiteX3" fmla="*/ 1052675 w 1223073"/>
                <a:gd name="connsiteY3" fmla="*/ 1045704 h 1072624"/>
                <a:gd name="connsiteX4" fmla="*/ 124827 w 1223073"/>
                <a:gd name="connsiteY4" fmla="*/ 978470 h 1072624"/>
                <a:gd name="connsiteX5" fmla="*/ 0 w 1223073"/>
                <a:gd name="connsiteY5" fmla="*/ 594597 h 1072624"/>
                <a:gd name="connsiteX0" fmla="*/ 0 w 1223073"/>
                <a:gd name="connsiteY0" fmla="*/ 594597 h 1072624"/>
                <a:gd name="connsiteX1" fmla="*/ 610944 w 1223073"/>
                <a:gd name="connsiteY1" fmla="*/ 7 h 1072624"/>
                <a:gd name="connsiteX2" fmla="*/ 1215165 w 1223073"/>
                <a:gd name="connsiteY2" fmla="*/ 601321 h 1072624"/>
                <a:gd name="connsiteX3" fmla="*/ 1052675 w 1223073"/>
                <a:gd name="connsiteY3" fmla="*/ 1045704 h 1072624"/>
                <a:gd name="connsiteX4" fmla="*/ 124827 w 1223073"/>
                <a:gd name="connsiteY4" fmla="*/ 978470 h 1072624"/>
                <a:gd name="connsiteX5" fmla="*/ 0 w 1223073"/>
                <a:gd name="connsiteY5" fmla="*/ 594597 h 1072624"/>
                <a:gd name="connsiteX0" fmla="*/ 7310 w 1230383"/>
                <a:gd name="connsiteY0" fmla="*/ 594597 h 1072624"/>
                <a:gd name="connsiteX1" fmla="*/ 618254 w 1230383"/>
                <a:gd name="connsiteY1" fmla="*/ 7 h 1072624"/>
                <a:gd name="connsiteX2" fmla="*/ 1222475 w 1230383"/>
                <a:gd name="connsiteY2" fmla="*/ 601321 h 1072624"/>
                <a:gd name="connsiteX3" fmla="*/ 1059985 w 1230383"/>
                <a:gd name="connsiteY3" fmla="*/ 1045704 h 1072624"/>
                <a:gd name="connsiteX4" fmla="*/ 132137 w 1230383"/>
                <a:gd name="connsiteY4" fmla="*/ 978470 h 1072624"/>
                <a:gd name="connsiteX5" fmla="*/ 7310 w 1230383"/>
                <a:gd name="connsiteY5" fmla="*/ 594597 h 1072624"/>
                <a:gd name="connsiteX0" fmla="*/ 7310 w 1230383"/>
                <a:gd name="connsiteY0" fmla="*/ 594597 h 1053542"/>
                <a:gd name="connsiteX1" fmla="*/ 618254 w 1230383"/>
                <a:gd name="connsiteY1" fmla="*/ 7 h 1053542"/>
                <a:gd name="connsiteX2" fmla="*/ 1222475 w 1230383"/>
                <a:gd name="connsiteY2" fmla="*/ 601321 h 1053542"/>
                <a:gd name="connsiteX3" fmla="*/ 1059985 w 1230383"/>
                <a:gd name="connsiteY3" fmla="*/ 1045704 h 1053542"/>
                <a:gd name="connsiteX4" fmla="*/ 132137 w 1230383"/>
                <a:gd name="connsiteY4" fmla="*/ 978470 h 1053542"/>
                <a:gd name="connsiteX5" fmla="*/ 7310 w 1230383"/>
                <a:gd name="connsiteY5" fmla="*/ 594597 h 1053542"/>
                <a:gd name="connsiteX0" fmla="*/ 7310 w 1230383"/>
                <a:gd name="connsiteY0" fmla="*/ 594597 h 1045873"/>
                <a:gd name="connsiteX1" fmla="*/ 618254 w 1230383"/>
                <a:gd name="connsiteY1" fmla="*/ 7 h 1045873"/>
                <a:gd name="connsiteX2" fmla="*/ 1222475 w 1230383"/>
                <a:gd name="connsiteY2" fmla="*/ 601321 h 1045873"/>
                <a:gd name="connsiteX3" fmla="*/ 1059985 w 1230383"/>
                <a:gd name="connsiteY3" fmla="*/ 1045704 h 1045873"/>
                <a:gd name="connsiteX4" fmla="*/ 132137 w 1230383"/>
                <a:gd name="connsiteY4" fmla="*/ 978470 h 1045873"/>
                <a:gd name="connsiteX5" fmla="*/ 7310 w 1230383"/>
                <a:gd name="connsiteY5" fmla="*/ 594597 h 1045873"/>
                <a:gd name="connsiteX0" fmla="*/ 7310 w 1224812"/>
                <a:gd name="connsiteY0" fmla="*/ 594597 h 1045873"/>
                <a:gd name="connsiteX1" fmla="*/ 618254 w 1224812"/>
                <a:gd name="connsiteY1" fmla="*/ 7 h 1045873"/>
                <a:gd name="connsiteX2" fmla="*/ 1222475 w 1224812"/>
                <a:gd name="connsiteY2" fmla="*/ 601321 h 1045873"/>
                <a:gd name="connsiteX3" fmla="*/ 1059985 w 1224812"/>
                <a:gd name="connsiteY3" fmla="*/ 1045704 h 1045873"/>
                <a:gd name="connsiteX4" fmla="*/ 132137 w 1224812"/>
                <a:gd name="connsiteY4" fmla="*/ 978470 h 1045873"/>
                <a:gd name="connsiteX5" fmla="*/ 7310 w 1224812"/>
                <a:gd name="connsiteY5" fmla="*/ 594597 h 1045873"/>
                <a:gd name="connsiteX0" fmla="*/ 7310 w 1237956"/>
                <a:gd name="connsiteY0" fmla="*/ 594597 h 1045873"/>
                <a:gd name="connsiteX1" fmla="*/ 618254 w 1237956"/>
                <a:gd name="connsiteY1" fmla="*/ 7 h 1045873"/>
                <a:gd name="connsiteX2" fmla="*/ 1235922 w 1237956"/>
                <a:gd name="connsiteY2" fmla="*/ 601321 h 1045873"/>
                <a:gd name="connsiteX3" fmla="*/ 1059985 w 1237956"/>
                <a:gd name="connsiteY3" fmla="*/ 1045704 h 1045873"/>
                <a:gd name="connsiteX4" fmla="*/ 132137 w 1237956"/>
                <a:gd name="connsiteY4" fmla="*/ 978470 h 1045873"/>
                <a:gd name="connsiteX5" fmla="*/ 7310 w 1237956"/>
                <a:gd name="connsiteY5" fmla="*/ 594597 h 1045873"/>
                <a:gd name="connsiteX0" fmla="*/ 7310 w 1235922"/>
                <a:gd name="connsiteY0" fmla="*/ 594597 h 1045873"/>
                <a:gd name="connsiteX1" fmla="*/ 618254 w 1235922"/>
                <a:gd name="connsiteY1" fmla="*/ 7 h 1045873"/>
                <a:gd name="connsiteX2" fmla="*/ 1235922 w 1235922"/>
                <a:gd name="connsiteY2" fmla="*/ 601321 h 1045873"/>
                <a:gd name="connsiteX3" fmla="*/ 1059985 w 1235922"/>
                <a:gd name="connsiteY3" fmla="*/ 1045704 h 1045873"/>
                <a:gd name="connsiteX4" fmla="*/ 132137 w 1235922"/>
                <a:gd name="connsiteY4" fmla="*/ 978470 h 1045873"/>
                <a:gd name="connsiteX5" fmla="*/ 7310 w 1235922"/>
                <a:gd name="connsiteY5" fmla="*/ 594597 h 1045873"/>
                <a:gd name="connsiteX0" fmla="*/ 7310 w 1235922"/>
                <a:gd name="connsiteY0" fmla="*/ 594597 h 1045873"/>
                <a:gd name="connsiteX1" fmla="*/ 618254 w 1235922"/>
                <a:gd name="connsiteY1" fmla="*/ 7 h 1045873"/>
                <a:gd name="connsiteX2" fmla="*/ 1235922 w 1235922"/>
                <a:gd name="connsiteY2" fmla="*/ 601321 h 1045873"/>
                <a:gd name="connsiteX3" fmla="*/ 1059985 w 1235922"/>
                <a:gd name="connsiteY3" fmla="*/ 1045704 h 1045873"/>
                <a:gd name="connsiteX4" fmla="*/ 132137 w 1235922"/>
                <a:gd name="connsiteY4" fmla="*/ 978470 h 1045873"/>
                <a:gd name="connsiteX5" fmla="*/ 7310 w 1235922"/>
                <a:gd name="connsiteY5" fmla="*/ 594597 h 1045873"/>
                <a:gd name="connsiteX0" fmla="*/ 9707 w 1238319"/>
                <a:gd name="connsiteY0" fmla="*/ 594597 h 1045870"/>
                <a:gd name="connsiteX1" fmla="*/ 620651 w 1238319"/>
                <a:gd name="connsiteY1" fmla="*/ 7 h 1045870"/>
                <a:gd name="connsiteX2" fmla="*/ 1238319 w 1238319"/>
                <a:gd name="connsiteY2" fmla="*/ 601321 h 1045870"/>
                <a:gd name="connsiteX3" fmla="*/ 1062382 w 1238319"/>
                <a:gd name="connsiteY3" fmla="*/ 1045704 h 1045870"/>
                <a:gd name="connsiteX4" fmla="*/ 119294 w 1238319"/>
                <a:gd name="connsiteY4" fmla="*/ 974660 h 1045870"/>
                <a:gd name="connsiteX5" fmla="*/ 9707 w 1238319"/>
                <a:gd name="connsiteY5" fmla="*/ 594597 h 1045870"/>
                <a:gd name="connsiteX0" fmla="*/ 9707 w 1238319"/>
                <a:gd name="connsiteY0" fmla="*/ 594597 h 1045888"/>
                <a:gd name="connsiteX1" fmla="*/ 620651 w 1238319"/>
                <a:gd name="connsiteY1" fmla="*/ 7 h 1045888"/>
                <a:gd name="connsiteX2" fmla="*/ 1238319 w 1238319"/>
                <a:gd name="connsiteY2" fmla="*/ 601321 h 1045888"/>
                <a:gd name="connsiteX3" fmla="*/ 1062382 w 1238319"/>
                <a:gd name="connsiteY3" fmla="*/ 1045704 h 1045888"/>
                <a:gd name="connsiteX4" fmla="*/ 119294 w 1238319"/>
                <a:gd name="connsiteY4" fmla="*/ 974660 h 1045888"/>
                <a:gd name="connsiteX5" fmla="*/ 9707 w 1238319"/>
                <a:gd name="connsiteY5" fmla="*/ 594597 h 1045888"/>
                <a:gd name="connsiteX0" fmla="*/ 9707 w 1238319"/>
                <a:gd name="connsiteY0" fmla="*/ 594597 h 1045875"/>
                <a:gd name="connsiteX1" fmla="*/ 620651 w 1238319"/>
                <a:gd name="connsiteY1" fmla="*/ 7 h 1045875"/>
                <a:gd name="connsiteX2" fmla="*/ 1238319 w 1238319"/>
                <a:gd name="connsiteY2" fmla="*/ 601321 h 1045875"/>
                <a:gd name="connsiteX3" fmla="*/ 1062382 w 1238319"/>
                <a:gd name="connsiteY3" fmla="*/ 1045704 h 1045875"/>
                <a:gd name="connsiteX4" fmla="*/ 119294 w 1238319"/>
                <a:gd name="connsiteY4" fmla="*/ 974660 h 1045875"/>
                <a:gd name="connsiteX5" fmla="*/ 9707 w 1238319"/>
                <a:gd name="connsiteY5" fmla="*/ 594597 h 1045875"/>
                <a:gd name="connsiteX0" fmla="*/ 9707 w 1238319"/>
                <a:gd name="connsiteY0" fmla="*/ 575669 h 1045997"/>
                <a:gd name="connsiteX1" fmla="*/ 620651 w 1238319"/>
                <a:gd name="connsiteY1" fmla="*/ 129 h 1045997"/>
                <a:gd name="connsiteX2" fmla="*/ 1238319 w 1238319"/>
                <a:gd name="connsiteY2" fmla="*/ 601443 h 1045997"/>
                <a:gd name="connsiteX3" fmla="*/ 1062382 w 1238319"/>
                <a:gd name="connsiteY3" fmla="*/ 1045826 h 1045997"/>
                <a:gd name="connsiteX4" fmla="*/ 119294 w 1238319"/>
                <a:gd name="connsiteY4" fmla="*/ 974782 h 1045997"/>
                <a:gd name="connsiteX5" fmla="*/ 9707 w 1238319"/>
                <a:gd name="connsiteY5" fmla="*/ 575669 h 1045997"/>
                <a:gd name="connsiteX0" fmla="*/ 0 w 1228612"/>
                <a:gd name="connsiteY0" fmla="*/ 575669 h 1045997"/>
                <a:gd name="connsiteX1" fmla="*/ 610944 w 1228612"/>
                <a:gd name="connsiteY1" fmla="*/ 129 h 1045997"/>
                <a:gd name="connsiteX2" fmla="*/ 1228612 w 1228612"/>
                <a:gd name="connsiteY2" fmla="*/ 601443 h 1045997"/>
                <a:gd name="connsiteX3" fmla="*/ 1052675 w 1228612"/>
                <a:gd name="connsiteY3" fmla="*/ 1045826 h 1045997"/>
                <a:gd name="connsiteX4" fmla="*/ 109587 w 1228612"/>
                <a:gd name="connsiteY4" fmla="*/ 974782 h 1045997"/>
                <a:gd name="connsiteX5" fmla="*/ 0 w 1228612"/>
                <a:gd name="connsiteY5" fmla="*/ 575669 h 1045997"/>
                <a:gd name="connsiteX0" fmla="*/ 25 w 1228637"/>
                <a:gd name="connsiteY0" fmla="*/ 575669 h 1045997"/>
                <a:gd name="connsiteX1" fmla="*/ 610969 w 1228637"/>
                <a:gd name="connsiteY1" fmla="*/ 129 h 1045997"/>
                <a:gd name="connsiteX2" fmla="*/ 1228637 w 1228637"/>
                <a:gd name="connsiteY2" fmla="*/ 601443 h 1045997"/>
                <a:gd name="connsiteX3" fmla="*/ 1052700 w 1228637"/>
                <a:gd name="connsiteY3" fmla="*/ 1045826 h 1045997"/>
                <a:gd name="connsiteX4" fmla="*/ 109612 w 1228637"/>
                <a:gd name="connsiteY4" fmla="*/ 974782 h 1045997"/>
                <a:gd name="connsiteX5" fmla="*/ 25 w 1228637"/>
                <a:gd name="connsiteY5" fmla="*/ 575669 h 1045997"/>
                <a:gd name="connsiteX0" fmla="*/ 25 w 1228637"/>
                <a:gd name="connsiteY0" fmla="*/ 575669 h 1045997"/>
                <a:gd name="connsiteX1" fmla="*/ 610969 w 1228637"/>
                <a:gd name="connsiteY1" fmla="*/ 129 h 1045997"/>
                <a:gd name="connsiteX2" fmla="*/ 1228637 w 1228637"/>
                <a:gd name="connsiteY2" fmla="*/ 601443 h 1045997"/>
                <a:gd name="connsiteX3" fmla="*/ 1052700 w 1228637"/>
                <a:gd name="connsiteY3" fmla="*/ 1045826 h 1045997"/>
                <a:gd name="connsiteX4" fmla="*/ 109612 w 1228637"/>
                <a:gd name="connsiteY4" fmla="*/ 974782 h 1045997"/>
                <a:gd name="connsiteX5" fmla="*/ 25 w 1228637"/>
                <a:gd name="connsiteY5" fmla="*/ 575669 h 1045997"/>
                <a:gd name="connsiteX0" fmla="*/ 25 w 1228637"/>
                <a:gd name="connsiteY0" fmla="*/ 571904 h 1046042"/>
                <a:gd name="connsiteX1" fmla="*/ 610969 w 1228637"/>
                <a:gd name="connsiteY1" fmla="*/ 174 h 1046042"/>
                <a:gd name="connsiteX2" fmla="*/ 1228637 w 1228637"/>
                <a:gd name="connsiteY2" fmla="*/ 601488 h 1046042"/>
                <a:gd name="connsiteX3" fmla="*/ 1052700 w 1228637"/>
                <a:gd name="connsiteY3" fmla="*/ 1045871 h 1046042"/>
                <a:gd name="connsiteX4" fmla="*/ 109612 w 1228637"/>
                <a:gd name="connsiteY4" fmla="*/ 974827 h 1046042"/>
                <a:gd name="connsiteX5" fmla="*/ 25 w 1228637"/>
                <a:gd name="connsiteY5" fmla="*/ 571904 h 1046042"/>
                <a:gd name="connsiteX0" fmla="*/ 25 w 1228637"/>
                <a:gd name="connsiteY0" fmla="*/ 571835 h 1045973"/>
                <a:gd name="connsiteX1" fmla="*/ 610969 w 1228637"/>
                <a:gd name="connsiteY1" fmla="*/ 105 h 1045973"/>
                <a:gd name="connsiteX2" fmla="*/ 1228637 w 1228637"/>
                <a:gd name="connsiteY2" fmla="*/ 601419 h 1045973"/>
                <a:gd name="connsiteX3" fmla="*/ 1052700 w 1228637"/>
                <a:gd name="connsiteY3" fmla="*/ 1045802 h 1045973"/>
                <a:gd name="connsiteX4" fmla="*/ 109612 w 1228637"/>
                <a:gd name="connsiteY4" fmla="*/ 974758 h 1045973"/>
                <a:gd name="connsiteX5" fmla="*/ 25 w 1228637"/>
                <a:gd name="connsiteY5" fmla="*/ 571835 h 1045973"/>
                <a:gd name="connsiteX0" fmla="*/ 25 w 1228637"/>
                <a:gd name="connsiteY0" fmla="*/ 571835 h 1045973"/>
                <a:gd name="connsiteX1" fmla="*/ 610969 w 1228637"/>
                <a:gd name="connsiteY1" fmla="*/ 105 h 1045973"/>
                <a:gd name="connsiteX2" fmla="*/ 1228637 w 1228637"/>
                <a:gd name="connsiteY2" fmla="*/ 601419 h 1045973"/>
                <a:gd name="connsiteX3" fmla="*/ 1052700 w 1228637"/>
                <a:gd name="connsiteY3" fmla="*/ 1045802 h 1045973"/>
                <a:gd name="connsiteX4" fmla="*/ 109612 w 1228637"/>
                <a:gd name="connsiteY4" fmla="*/ 974758 h 1045973"/>
                <a:gd name="connsiteX5" fmla="*/ 25 w 1228637"/>
                <a:gd name="connsiteY5" fmla="*/ 571835 h 1045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8637" h="1045973">
                  <a:moveTo>
                    <a:pt x="25" y="571835"/>
                  </a:moveTo>
                  <a:cubicBezTo>
                    <a:pt x="16723" y="165142"/>
                    <a:pt x="406200" y="-4826"/>
                    <a:pt x="610969" y="105"/>
                  </a:cubicBezTo>
                  <a:cubicBezTo>
                    <a:pt x="815738" y="5036"/>
                    <a:pt x="1210372" y="179936"/>
                    <a:pt x="1228637" y="601419"/>
                  </a:cubicBezTo>
                  <a:cubicBezTo>
                    <a:pt x="1218214" y="794751"/>
                    <a:pt x="1159344" y="970618"/>
                    <a:pt x="1052700" y="1045802"/>
                  </a:cubicBezTo>
                  <a:cubicBezTo>
                    <a:pt x="872098" y="1053750"/>
                    <a:pt x="348708" y="781898"/>
                    <a:pt x="109612" y="974758"/>
                  </a:cubicBezTo>
                  <a:cubicBezTo>
                    <a:pt x="-18769" y="827184"/>
                    <a:pt x="2377" y="683141"/>
                    <a:pt x="25" y="571835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84" name="Freeform 343"/>
            <p:cNvSpPr/>
            <p:nvPr/>
          </p:nvSpPr>
          <p:spPr>
            <a:xfrm>
              <a:off x="1790508" y="5303134"/>
              <a:ext cx="126704" cy="306306"/>
            </a:xfrm>
            <a:custGeom>
              <a:avLst/>
              <a:gdLst>
                <a:gd name="connsiteX0" fmla="*/ 536485 w 1193498"/>
                <a:gd name="connsiteY0" fmla="*/ 259820 h 2836738"/>
                <a:gd name="connsiteX1" fmla="*/ 507456 w 1193498"/>
                <a:gd name="connsiteY1" fmla="*/ 719283 h 2836738"/>
                <a:gd name="connsiteX2" fmla="*/ 609328 w 1193498"/>
                <a:gd name="connsiteY2" fmla="*/ 873814 h 2836738"/>
                <a:gd name="connsiteX3" fmla="*/ 716389 w 1193498"/>
                <a:gd name="connsiteY3" fmla="*/ 702857 h 2836738"/>
                <a:gd name="connsiteX4" fmla="*/ 674916 w 1193498"/>
                <a:gd name="connsiteY4" fmla="*/ 270330 h 2836738"/>
                <a:gd name="connsiteX5" fmla="*/ 536485 w 1193498"/>
                <a:gd name="connsiteY5" fmla="*/ 259820 h 2836738"/>
                <a:gd name="connsiteX6" fmla="*/ 474327 w 1193498"/>
                <a:gd name="connsiteY6" fmla="*/ 76160 h 2836738"/>
                <a:gd name="connsiteX7" fmla="*/ 614238 w 1193498"/>
                <a:gd name="connsiteY7" fmla="*/ 249046 h 2836738"/>
                <a:gd name="connsiteX8" fmla="*/ 704835 w 1193498"/>
                <a:gd name="connsiteY8" fmla="*/ 86491 h 2836738"/>
                <a:gd name="connsiteX9" fmla="*/ 499339 w 1193498"/>
                <a:gd name="connsiteY9" fmla="*/ 83642 h 2836738"/>
                <a:gd name="connsiteX10" fmla="*/ 474327 w 1193498"/>
                <a:gd name="connsiteY10" fmla="*/ 76160 h 2836738"/>
                <a:gd name="connsiteX11" fmla="*/ 208852 w 1193498"/>
                <a:gd name="connsiteY11" fmla="*/ 0 h 2836738"/>
                <a:gd name="connsiteX12" fmla="*/ 975335 w 1193498"/>
                <a:gd name="connsiteY12" fmla="*/ 1 h 2836738"/>
                <a:gd name="connsiteX13" fmla="*/ 1190908 w 1193498"/>
                <a:gd name="connsiteY13" fmla="*/ 168089 h 2836738"/>
                <a:gd name="connsiteX14" fmla="*/ 1193498 w 1193498"/>
                <a:gd name="connsiteY14" fmla="*/ 1284195 h 2836738"/>
                <a:gd name="connsiteX15" fmla="*/ 936111 w 1193498"/>
                <a:gd name="connsiteY15" fmla="*/ 1284195 h 2836738"/>
                <a:gd name="connsiteX16" fmla="*/ 936111 w 1193498"/>
                <a:gd name="connsiteY16" fmla="*/ 2788625 h 2836738"/>
                <a:gd name="connsiteX17" fmla="*/ 890243 w 1193498"/>
                <a:gd name="connsiteY17" fmla="*/ 2834493 h 2836738"/>
                <a:gd name="connsiteX18" fmla="*/ 706776 w 1193498"/>
                <a:gd name="connsiteY18" fmla="*/ 2834493 h 2836738"/>
                <a:gd name="connsiteX19" fmla="*/ 660908 w 1193498"/>
                <a:gd name="connsiteY19" fmla="*/ 2788625 h 2836738"/>
                <a:gd name="connsiteX20" fmla="*/ 660908 w 1193498"/>
                <a:gd name="connsiteY20" fmla="*/ 1421576 h 2836738"/>
                <a:gd name="connsiteX21" fmla="*/ 535627 w 1193498"/>
                <a:gd name="connsiteY21" fmla="*/ 1421576 h 2836738"/>
                <a:gd name="connsiteX22" fmla="*/ 535627 w 1193498"/>
                <a:gd name="connsiteY22" fmla="*/ 2791130 h 2836738"/>
                <a:gd name="connsiteX23" fmla="*/ 490019 w 1193498"/>
                <a:gd name="connsiteY23" fmla="*/ 2836738 h 2836738"/>
                <a:gd name="connsiteX24" fmla="*/ 307591 w 1193498"/>
                <a:gd name="connsiteY24" fmla="*/ 2836738 h 2836738"/>
                <a:gd name="connsiteX25" fmla="*/ 261983 w 1193498"/>
                <a:gd name="connsiteY25" fmla="*/ 2791130 h 2836738"/>
                <a:gd name="connsiteX26" fmla="*/ 261983 w 1193498"/>
                <a:gd name="connsiteY26" fmla="*/ 1284196 h 2836738"/>
                <a:gd name="connsiteX27" fmla="*/ 0 w 1193498"/>
                <a:gd name="connsiteY27" fmla="*/ 1284196 h 2836738"/>
                <a:gd name="connsiteX28" fmla="*/ 2 w 1193498"/>
                <a:gd name="connsiteY28" fmla="*/ 210810 h 2836738"/>
                <a:gd name="connsiteX29" fmla="*/ 208852 w 1193498"/>
                <a:gd name="connsiteY29" fmla="*/ 0 h 2836738"/>
                <a:gd name="connsiteX0" fmla="*/ 536485 w 1193498"/>
                <a:gd name="connsiteY0" fmla="*/ 259820 h 2836738"/>
                <a:gd name="connsiteX1" fmla="*/ 507456 w 1193498"/>
                <a:gd name="connsiteY1" fmla="*/ 719283 h 2836738"/>
                <a:gd name="connsiteX2" fmla="*/ 609328 w 1193498"/>
                <a:gd name="connsiteY2" fmla="*/ 873814 h 2836738"/>
                <a:gd name="connsiteX3" fmla="*/ 716389 w 1193498"/>
                <a:gd name="connsiteY3" fmla="*/ 702857 h 2836738"/>
                <a:gd name="connsiteX4" fmla="*/ 674916 w 1193498"/>
                <a:gd name="connsiteY4" fmla="*/ 270330 h 2836738"/>
                <a:gd name="connsiteX5" fmla="*/ 536485 w 1193498"/>
                <a:gd name="connsiteY5" fmla="*/ 259820 h 2836738"/>
                <a:gd name="connsiteX6" fmla="*/ 474327 w 1193498"/>
                <a:gd name="connsiteY6" fmla="*/ 76160 h 2836738"/>
                <a:gd name="connsiteX7" fmla="*/ 614238 w 1193498"/>
                <a:gd name="connsiteY7" fmla="*/ 249046 h 2836738"/>
                <a:gd name="connsiteX8" fmla="*/ 704835 w 1193498"/>
                <a:gd name="connsiteY8" fmla="*/ 86491 h 2836738"/>
                <a:gd name="connsiteX9" fmla="*/ 499339 w 1193498"/>
                <a:gd name="connsiteY9" fmla="*/ 83642 h 2836738"/>
                <a:gd name="connsiteX10" fmla="*/ 474327 w 1193498"/>
                <a:gd name="connsiteY10" fmla="*/ 76160 h 2836738"/>
                <a:gd name="connsiteX11" fmla="*/ 208852 w 1193498"/>
                <a:gd name="connsiteY11" fmla="*/ 0 h 2836738"/>
                <a:gd name="connsiteX12" fmla="*/ 975335 w 1193498"/>
                <a:gd name="connsiteY12" fmla="*/ 1 h 2836738"/>
                <a:gd name="connsiteX13" fmla="*/ 1190908 w 1193498"/>
                <a:gd name="connsiteY13" fmla="*/ 168089 h 2836738"/>
                <a:gd name="connsiteX14" fmla="*/ 1193498 w 1193498"/>
                <a:gd name="connsiteY14" fmla="*/ 1284195 h 2836738"/>
                <a:gd name="connsiteX15" fmla="*/ 936111 w 1193498"/>
                <a:gd name="connsiteY15" fmla="*/ 1284195 h 2836738"/>
                <a:gd name="connsiteX16" fmla="*/ 936111 w 1193498"/>
                <a:gd name="connsiteY16" fmla="*/ 2788625 h 2836738"/>
                <a:gd name="connsiteX17" fmla="*/ 890243 w 1193498"/>
                <a:gd name="connsiteY17" fmla="*/ 2834493 h 2836738"/>
                <a:gd name="connsiteX18" fmla="*/ 706776 w 1193498"/>
                <a:gd name="connsiteY18" fmla="*/ 2834493 h 2836738"/>
                <a:gd name="connsiteX19" fmla="*/ 660908 w 1193498"/>
                <a:gd name="connsiteY19" fmla="*/ 2788625 h 2836738"/>
                <a:gd name="connsiteX20" fmla="*/ 660908 w 1193498"/>
                <a:gd name="connsiteY20" fmla="*/ 1421576 h 2836738"/>
                <a:gd name="connsiteX21" fmla="*/ 535627 w 1193498"/>
                <a:gd name="connsiteY21" fmla="*/ 1421576 h 2836738"/>
                <a:gd name="connsiteX22" fmla="*/ 535627 w 1193498"/>
                <a:gd name="connsiteY22" fmla="*/ 2791130 h 2836738"/>
                <a:gd name="connsiteX23" fmla="*/ 490019 w 1193498"/>
                <a:gd name="connsiteY23" fmla="*/ 2836738 h 2836738"/>
                <a:gd name="connsiteX24" fmla="*/ 261983 w 1193498"/>
                <a:gd name="connsiteY24" fmla="*/ 2791130 h 2836738"/>
                <a:gd name="connsiteX25" fmla="*/ 261983 w 1193498"/>
                <a:gd name="connsiteY25" fmla="*/ 1284196 h 2836738"/>
                <a:gd name="connsiteX26" fmla="*/ 0 w 1193498"/>
                <a:gd name="connsiteY26" fmla="*/ 1284196 h 2836738"/>
                <a:gd name="connsiteX27" fmla="*/ 2 w 1193498"/>
                <a:gd name="connsiteY27" fmla="*/ 210810 h 2836738"/>
                <a:gd name="connsiteX28" fmla="*/ 208852 w 1193498"/>
                <a:gd name="connsiteY28" fmla="*/ 0 h 2836738"/>
                <a:gd name="connsiteX0" fmla="*/ 536485 w 1193498"/>
                <a:gd name="connsiteY0" fmla="*/ 259820 h 2971013"/>
                <a:gd name="connsiteX1" fmla="*/ 507456 w 1193498"/>
                <a:gd name="connsiteY1" fmla="*/ 719283 h 2971013"/>
                <a:gd name="connsiteX2" fmla="*/ 609328 w 1193498"/>
                <a:gd name="connsiteY2" fmla="*/ 873814 h 2971013"/>
                <a:gd name="connsiteX3" fmla="*/ 716389 w 1193498"/>
                <a:gd name="connsiteY3" fmla="*/ 702857 h 2971013"/>
                <a:gd name="connsiteX4" fmla="*/ 674916 w 1193498"/>
                <a:gd name="connsiteY4" fmla="*/ 270330 h 2971013"/>
                <a:gd name="connsiteX5" fmla="*/ 536485 w 1193498"/>
                <a:gd name="connsiteY5" fmla="*/ 259820 h 2971013"/>
                <a:gd name="connsiteX6" fmla="*/ 474327 w 1193498"/>
                <a:gd name="connsiteY6" fmla="*/ 76160 h 2971013"/>
                <a:gd name="connsiteX7" fmla="*/ 614238 w 1193498"/>
                <a:gd name="connsiteY7" fmla="*/ 249046 h 2971013"/>
                <a:gd name="connsiteX8" fmla="*/ 704835 w 1193498"/>
                <a:gd name="connsiteY8" fmla="*/ 86491 h 2971013"/>
                <a:gd name="connsiteX9" fmla="*/ 499339 w 1193498"/>
                <a:gd name="connsiteY9" fmla="*/ 83642 h 2971013"/>
                <a:gd name="connsiteX10" fmla="*/ 474327 w 1193498"/>
                <a:gd name="connsiteY10" fmla="*/ 76160 h 2971013"/>
                <a:gd name="connsiteX11" fmla="*/ 208852 w 1193498"/>
                <a:gd name="connsiteY11" fmla="*/ 0 h 2971013"/>
                <a:gd name="connsiteX12" fmla="*/ 975335 w 1193498"/>
                <a:gd name="connsiteY12" fmla="*/ 1 h 2971013"/>
                <a:gd name="connsiteX13" fmla="*/ 1190908 w 1193498"/>
                <a:gd name="connsiteY13" fmla="*/ 168089 h 2971013"/>
                <a:gd name="connsiteX14" fmla="*/ 1193498 w 1193498"/>
                <a:gd name="connsiteY14" fmla="*/ 1284195 h 2971013"/>
                <a:gd name="connsiteX15" fmla="*/ 936111 w 1193498"/>
                <a:gd name="connsiteY15" fmla="*/ 1284195 h 2971013"/>
                <a:gd name="connsiteX16" fmla="*/ 936111 w 1193498"/>
                <a:gd name="connsiteY16" fmla="*/ 2788625 h 2971013"/>
                <a:gd name="connsiteX17" fmla="*/ 890243 w 1193498"/>
                <a:gd name="connsiteY17" fmla="*/ 2834493 h 2971013"/>
                <a:gd name="connsiteX18" fmla="*/ 706776 w 1193498"/>
                <a:gd name="connsiteY18" fmla="*/ 2834493 h 2971013"/>
                <a:gd name="connsiteX19" fmla="*/ 660908 w 1193498"/>
                <a:gd name="connsiteY19" fmla="*/ 2788625 h 2971013"/>
                <a:gd name="connsiteX20" fmla="*/ 660908 w 1193498"/>
                <a:gd name="connsiteY20" fmla="*/ 1421576 h 2971013"/>
                <a:gd name="connsiteX21" fmla="*/ 535627 w 1193498"/>
                <a:gd name="connsiteY21" fmla="*/ 1421576 h 2971013"/>
                <a:gd name="connsiteX22" fmla="*/ 535627 w 1193498"/>
                <a:gd name="connsiteY22" fmla="*/ 2791130 h 2971013"/>
                <a:gd name="connsiteX23" fmla="*/ 261983 w 1193498"/>
                <a:gd name="connsiteY23" fmla="*/ 2791130 h 2971013"/>
                <a:gd name="connsiteX24" fmla="*/ 261983 w 1193498"/>
                <a:gd name="connsiteY24" fmla="*/ 1284196 h 2971013"/>
                <a:gd name="connsiteX25" fmla="*/ 0 w 1193498"/>
                <a:gd name="connsiteY25" fmla="*/ 1284196 h 2971013"/>
                <a:gd name="connsiteX26" fmla="*/ 2 w 1193498"/>
                <a:gd name="connsiteY26" fmla="*/ 210810 h 2971013"/>
                <a:gd name="connsiteX27" fmla="*/ 208852 w 1193498"/>
                <a:gd name="connsiteY27" fmla="*/ 0 h 2971013"/>
                <a:gd name="connsiteX0" fmla="*/ 536485 w 1193498"/>
                <a:gd name="connsiteY0" fmla="*/ 259820 h 2919714"/>
                <a:gd name="connsiteX1" fmla="*/ 507456 w 1193498"/>
                <a:gd name="connsiteY1" fmla="*/ 719283 h 2919714"/>
                <a:gd name="connsiteX2" fmla="*/ 609328 w 1193498"/>
                <a:gd name="connsiteY2" fmla="*/ 873814 h 2919714"/>
                <a:gd name="connsiteX3" fmla="*/ 716389 w 1193498"/>
                <a:gd name="connsiteY3" fmla="*/ 702857 h 2919714"/>
                <a:gd name="connsiteX4" fmla="*/ 674916 w 1193498"/>
                <a:gd name="connsiteY4" fmla="*/ 270330 h 2919714"/>
                <a:gd name="connsiteX5" fmla="*/ 536485 w 1193498"/>
                <a:gd name="connsiteY5" fmla="*/ 259820 h 2919714"/>
                <a:gd name="connsiteX6" fmla="*/ 474327 w 1193498"/>
                <a:gd name="connsiteY6" fmla="*/ 76160 h 2919714"/>
                <a:gd name="connsiteX7" fmla="*/ 614238 w 1193498"/>
                <a:gd name="connsiteY7" fmla="*/ 249046 h 2919714"/>
                <a:gd name="connsiteX8" fmla="*/ 704835 w 1193498"/>
                <a:gd name="connsiteY8" fmla="*/ 86491 h 2919714"/>
                <a:gd name="connsiteX9" fmla="*/ 499339 w 1193498"/>
                <a:gd name="connsiteY9" fmla="*/ 83642 h 2919714"/>
                <a:gd name="connsiteX10" fmla="*/ 474327 w 1193498"/>
                <a:gd name="connsiteY10" fmla="*/ 76160 h 2919714"/>
                <a:gd name="connsiteX11" fmla="*/ 208852 w 1193498"/>
                <a:gd name="connsiteY11" fmla="*/ 0 h 2919714"/>
                <a:gd name="connsiteX12" fmla="*/ 975335 w 1193498"/>
                <a:gd name="connsiteY12" fmla="*/ 1 h 2919714"/>
                <a:gd name="connsiteX13" fmla="*/ 1190908 w 1193498"/>
                <a:gd name="connsiteY13" fmla="*/ 168089 h 2919714"/>
                <a:gd name="connsiteX14" fmla="*/ 1193498 w 1193498"/>
                <a:gd name="connsiteY14" fmla="*/ 1284195 h 2919714"/>
                <a:gd name="connsiteX15" fmla="*/ 936111 w 1193498"/>
                <a:gd name="connsiteY15" fmla="*/ 1284195 h 2919714"/>
                <a:gd name="connsiteX16" fmla="*/ 936111 w 1193498"/>
                <a:gd name="connsiteY16" fmla="*/ 2788625 h 2919714"/>
                <a:gd name="connsiteX17" fmla="*/ 890243 w 1193498"/>
                <a:gd name="connsiteY17" fmla="*/ 2834493 h 2919714"/>
                <a:gd name="connsiteX18" fmla="*/ 706776 w 1193498"/>
                <a:gd name="connsiteY18" fmla="*/ 2834493 h 2919714"/>
                <a:gd name="connsiteX19" fmla="*/ 660908 w 1193498"/>
                <a:gd name="connsiteY19" fmla="*/ 2788625 h 2919714"/>
                <a:gd name="connsiteX20" fmla="*/ 660908 w 1193498"/>
                <a:gd name="connsiteY20" fmla="*/ 1421576 h 2919714"/>
                <a:gd name="connsiteX21" fmla="*/ 535627 w 1193498"/>
                <a:gd name="connsiteY21" fmla="*/ 1421576 h 2919714"/>
                <a:gd name="connsiteX22" fmla="*/ 535627 w 1193498"/>
                <a:gd name="connsiteY22" fmla="*/ 2791130 h 2919714"/>
                <a:gd name="connsiteX23" fmla="*/ 261983 w 1193498"/>
                <a:gd name="connsiteY23" fmla="*/ 2791130 h 2919714"/>
                <a:gd name="connsiteX24" fmla="*/ 261983 w 1193498"/>
                <a:gd name="connsiteY24" fmla="*/ 1284196 h 2919714"/>
                <a:gd name="connsiteX25" fmla="*/ 0 w 1193498"/>
                <a:gd name="connsiteY25" fmla="*/ 1284196 h 2919714"/>
                <a:gd name="connsiteX26" fmla="*/ 2 w 1193498"/>
                <a:gd name="connsiteY26" fmla="*/ 210810 h 2919714"/>
                <a:gd name="connsiteX27" fmla="*/ 208852 w 1193498"/>
                <a:gd name="connsiteY27" fmla="*/ 0 h 2919714"/>
                <a:gd name="connsiteX0" fmla="*/ 536485 w 1193498"/>
                <a:gd name="connsiteY0" fmla="*/ 259820 h 2876506"/>
                <a:gd name="connsiteX1" fmla="*/ 507456 w 1193498"/>
                <a:gd name="connsiteY1" fmla="*/ 719283 h 2876506"/>
                <a:gd name="connsiteX2" fmla="*/ 609328 w 1193498"/>
                <a:gd name="connsiteY2" fmla="*/ 873814 h 2876506"/>
                <a:gd name="connsiteX3" fmla="*/ 716389 w 1193498"/>
                <a:gd name="connsiteY3" fmla="*/ 702857 h 2876506"/>
                <a:gd name="connsiteX4" fmla="*/ 674916 w 1193498"/>
                <a:gd name="connsiteY4" fmla="*/ 270330 h 2876506"/>
                <a:gd name="connsiteX5" fmla="*/ 536485 w 1193498"/>
                <a:gd name="connsiteY5" fmla="*/ 259820 h 2876506"/>
                <a:gd name="connsiteX6" fmla="*/ 474327 w 1193498"/>
                <a:gd name="connsiteY6" fmla="*/ 76160 h 2876506"/>
                <a:gd name="connsiteX7" fmla="*/ 614238 w 1193498"/>
                <a:gd name="connsiteY7" fmla="*/ 249046 h 2876506"/>
                <a:gd name="connsiteX8" fmla="*/ 704835 w 1193498"/>
                <a:gd name="connsiteY8" fmla="*/ 86491 h 2876506"/>
                <a:gd name="connsiteX9" fmla="*/ 499339 w 1193498"/>
                <a:gd name="connsiteY9" fmla="*/ 83642 h 2876506"/>
                <a:gd name="connsiteX10" fmla="*/ 474327 w 1193498"/>
                <a:gd name="connsiteY10" fmla="*/ 76160 h 2876506"/>
                <a:gd name="connsiteX11" fmla="*/ 208852 w 1193498"/>
                <a:gd name="connsiteY11" fmla="*/ 0 h 2876506"/>
                <a:gd name="connsiteX12" fmla="*/ 975335 w 1193498"/>
                <a:gd name="connsiteY12" fmla="*/ 1 h 2876506"/>
                <a:gd name="connsiteX13" fmla="*/ 1190908 w 1193498"/>
                <a:gd name="connsiteY13" fmla="*/ 168089 h 2876506"/>
                <a:gd name="connsiteX14" fmla="*/ 1193498 w 1193498"/>
                <a:gd name="connsiteY14" fmla="*/ 1284195 h 2876506"/>
                <a:gd name="connsiteX15" fmla="*/ 936111 w 1193498"/>
                <a:gd name="connsiteY15" fmla="*/ 1284195 h 2876506"/>
                <a:gd name="connsiteX16" fmla="*/ 936111 w 1193498"/>
                <a:gd name="connsiteY16" fmla="*/ 2788625 h 2876506"/>
                <a:gd name="connsiteX17" fmla="*/ 890243 w 1193498"/>
                <a:gd name="connsiteY17" fmla="*/ 2834493 h 2876506"/>
                <a:gd name="connsiteX18" fmla="*/ 706776 w 1193498"/>
                <a:gd name="connsiteY18" fmla="*/ 2834493 h 2876506"/>
                <a:gd name="connsiteX19" fmla="*/ 660908 w 1193498"/>
                <a:gd name="connsiteY19" fmla="*/ 2788625 h 2876506"/>
                <a:gd name="connsiteX20" fmla="*/ 660908 w 1193498"/>
                <a:gd name="connsiteY20" fmla="*/ 1421576 h 2876506"/>
                <a:gd name="connsiteX21" fmla="*/ 535627 w 1193498"/>
                <a:gd name="connsiteY21" fmla="*/ 1421576 h 2876506"/>
                <a:gd name="connsiteX22" fmla="*/ 535627 w 1193498"/>
                <a:gd name="connsiteY22" fmla="*/ 2791130 h 2876506"/>
                <a:gd name="connsiteX23" fmla="*/ 261983 w 1193498"/>
                <a:gd name="connsiteY23" fmla="*/ 2791130 h 2876506"/>
                <a:gd name="connsiteX24" fmla="*/ 261983 w 1193498"/>
                <a:gd name="connsiteY24" fmla="*/ 1284196 h 2876506"/>
                <a:gd name="connsiteX25" fmla="*/ 0 w 1193498"/>
                <a:gd name="connsiteY25" fmla="*/ 1284196 h 2876506"/>
                <a:gd name="connsiteX26" fmla="*/ 2 w 1193498"/>
                <a:gd name="connsiteY26" fmla="*/ 210810 h 2876506"/>
                <a:gd name="connsiteX27" fmla="*/ 208852 w 1193498"/>
                <a:gd name="connsiteY27" fmla="*/ 0 h 2876506"/>
                <a:gd name="connsiteX0" fmla="*/ 536485 w 1193498"/>
                <a:gd name="connsiteY0" fmla="*/ 259820 h 2876506"/>
                <a:gd name="connsiteX1" fmla="*/ 507456 w 1193498"/>
                <a:gd name="connsiteY1" fmla="*/ 719283 h 2876506"/>
                <a:gd name="connsiteX2" fmla="*/ 609328 w 1193498"/>
                <a:gd name="connsiteY2" fmla="*/ 873814 h 2876506"/>
                <a:gd name="connsiteX3" fmla="*/ 716389 w 1193498"/>
                <a:gd name="connsiteY3" fmla="*/ 702857 h 2876506"/>
                <a:gd name="connsiteX4" fmla="*/ 674916 w 1193498"/>
                <a:gd name="connsiteY4" fmla="*/ 270330 h 2876506"/>
                <a:gd name="connsiteX5" fmla="*/ 536485 w 1193498"/>
                <a:gd name="connsiteY5" fmla="*/ 259820 h 2876506"/>
                <a:gd name="connsiteX6" fmla="*/ 474327 w 1193498"/>
                <a:gd name="connsiteY6" fmla="*/ 76160 h 2876506"/>
                <a:gd name="connsiteX7" fmla="*/ 614238 w 1193498"/>
                <a:gd name="connsiteY7" fmla="*/ 249046 h 2876506"/>
                <a:gd name="connsiteX8" fmla="*/ 704835 w 1193498"/>
                <a:gd name="connsiteY8" fmla="*/ 86491 h 2876506"/>
                <a:gd name="connsiteX9" fmla="*/ 499339 w 1193498"/>
                <a:gd name="connsiteY9" fmla="*/ 83642 h 2876506"/>
                <a:gd name="connsiteX10" fmla="*/ 474327 w 1193498"/>
                <a:gd name="connsiteY10" fmla="*/ 76160 h 2876506"/>
                <a:gd name="connsiteX11" fmla="*/ 208852 w 1193498"/>
                <a:gd name="connsiteY11" fmla="*/ 0 h 2876506"/>
                <a:gd name="connsiteX12" fmla="*/ 975335 w 1193498"/>
                <a:gd name="connsiteY12" fmla="*/ 1 h 2876506"/>
                <a:gd name="connsiteX13" fmla="*/ 1190908 w 1193498"/>
                <a:gd name="connsiteY13" fmla="*/ 168089 h 2876506"/>
                <a:gd name="connsiteX14" fmla="*/ 1193498 w 1193498"/>
                <a:gd name="connsiteY14" fmla="*/ 1284195 h 2876506"/>
                <a:gd name="connsiteX15" fmla="*/ 936111 w 1193498"/>
                <a:gd name="connsiteY15" fmla="*/ 1284195 h 2876506"/>
                <a:gd name="connsiteX16" fmla="*/ 936111 w 1193498"/>
                <a:gd name="connsiteY16" fmla="*/ 2788625 h 2876506"/>
                <a:gd name="connsiteX17" fmla="*/ 890243 w 1193498"/>
                <a:gd name="connsiteY17" fmla="*/ 2834493 h 2876506"/>
                <a:gd name="connsiteX18" fmla="*/ 706776 w 1193498"/>
                <a:gd name="connsiteY18" fmla="*/ 2834493 h 2876506"/>
                <a:gd name="connsiteX19" fmla="*/ 660908 w 1193498"/>
                <a:gd name="connsiteY19" fmla="*/ 2788625 h 2876506"/>
                <a:gd name="connsiteX20" fmla="*/ 660908 w 1193498"/>
                <a:gd name="connsiteY20" fmla="*/ 1421576 h 2876506"/>
                <a:gd name="connsiteX21" fmla="*/ 535627 w 1193498"/>
                <a:gd name="connsiteY21" fmla="*/ 1421576 h 2876506"/>
                <a:gd name="connsiteX22" fmla="*/ 535627 w 1193498"/>
                <a:gd name="connsiteY22" fmla="*/ 2791130 h 2876506"/>
                <a:gd name="connsiteX23" fmla="*/ 261983 w 1193498"/>
                <a:gd name="connsiteY23" fmla="*/ 2791130 h 2876506"/>
                <a:gd name="connsiteX24" fmla="*/ 261983 w 1193498"/>
                <a:gd name="connsiteY24" fmla="*/ 1284196 h 2876506"/>
                <a:gd name="connsiteX25" fmla="*/ 0 w 1193498"/>
                <a:gd name="connsiteY25" fmla="*/ 1284196 h 2876506"/>
                <a:gd name="connsiteX26" fmla="*/ 2 w 1193498"/>
                <a:gd name="connsiteY26" fmla="*/ 210810 h 2876506"/>
                <a:gd name="connsiteX27" fmla="*/ 208852 w 1193498"/>
                <a:gd name="connsiteY27" fmla="*/ 0 h 2876506"/>
                <a:gd name="connsiteX0" fmla="*/ 536485 w 1193498"/>
                <a:gd name="connsiteY0" fmla="*/ 259820 h 2885270"/>
                <a:gd name="connsiteX1" fmla="*/ 507456 w 1193498"/>
                <a:gd name="connsiteY1" fmla="*/ 719283 h 2885270"/>
                <a:gd name="connsiteX2" fmla="*/ 609328 w 1193498"/>
                <a:gd name="connsiteY2" fmla="*/ 873814 h 2885270"/>
                <a:gd name="connsiteX3" fmla="*/ 716389 w 1193498"/>
                <a:gd name="connsiteY3" fmla="*/ 702857 h 2885270"/>
                <a:gd name="connsiteX4" fmla="*/ 674916 w 1193498"/>
                <a:gd name="connsiteY4" fmla="*/ 270330 h 2885270"/>
                <a:gd name="connsiteX5" fmla="*/ 536485 w 1193498"/>
                <a:gd name="connsiteY5" fmla="*/ 259820 h 2885270"/>
                <a:gd name="connsiteX6" fmla="*/ 474327 w 1193498"/>
                <a:gd name="connsiteY6" fmla="*/ 76160 h 2885270"/>
                <a:gd name="connsiteX7" fmla="*/ 614238 w 1193498"/>
                <a:gd name="connsiteY7" fmla="*/ 249046 h 2885270"/>
                <a:gd name="connsiteX8" fmla="*/ 704835 w 1193498"/>
                <a:gd name="connsiteY8" fmla="*/ 86491 h 2885270"/>
                <a:gd name="connsiteX9" fmla="*/ 499339 w 1193498"/>
                <a:gd name="connsiteY9" fmla="*/ 83642 h 2885270"/>
                <a:gd name="connsiteX10" fmla="*/ 474327 w 1193498"/>
                <a:gd name="connsiteY10" fmla="*/ 76160 h 2885270"/>
                <a:gd name="connsiteX11" fmla="*/ 208852 w 1193498"/>
                <a:gd name="connsiteY11" fmla="*/ 0 h 2885270"/>
                <a:gd name="connsiteX12" fmla="*/ 975335 w 1193498"/>
                <a:gd name="connsiteY12" fmla="*/ 1 h 2885270"/>
                <a:gd name="connsiteX13" fmla="*/ 1190908 w 1193498"/>
                <a:gd name="connsiteY13" fmla="*/ 168089 h 2885270"/>
                <a:gd name="connsiteX14" fmla="*/ 1193498 w 1193498"/>
                <a:gd name="connsiteY14" fmla="*/ 1284195 h 2885270"/>
                <a:gd name="connsiteX15" fmla="*/ 936111 w 1193498"/>
                <a:gd name="connsiteY15" fmla="*/ 1284195 h 2885270"/>
                <a:gd name="connsiteX16" fmla="*/ 936111 w 1193498"/>
                <a:gd name="connsiteY16" fmla="*/ 2788625 h 2885270"/>
                <a:gd name="connsiteX17" fmla="*/ 890243 w 1193498"/>
                <a:gd name="connsiteY17" fmla="*/ 2834493 h 2885270"/>
                <a:gd name="connsiteX18" fmla="*/ 706776 w 1193498"/>
                <a:gd name="connsiteY18" fmla="*/ 2834493 h 2885270"/>
                <a:gd name="connsiteX19" fmla="*/ 660908 w 1193498"/>
                <a:gd name="connsiteY19" fmla="*/ 2788625 h 2885270"/>
                <a:gd name="connsiteX20" fmla="*/ 660908 w 1193498"/>
                <a:gd name="connsiteY20" fmla="*/ 1421576 h 2885270"/>
                <a:gd name="connsiteX21" fmla="*/ 535627 w 1193498"/>
                <a:gd name="connsiteY21" fmla="*/ 1421576 h 2885270"/>
                <a:gd name="connsiteX22" fmla="*/ 535627 w 1193498"/>
                <a:gd name="connsiteY22" fmla="*/ 2791130 h 2885270"/>
                <a:gd name="connsiteX23" fmla="*/ 261983 w 1193498"/>
                <a:gd name="connsiteY23" fmla="*/ 2791130 h 2885270"/>
                <a:gd name="connsiteX24" fmla="*/ 261983 w 1193498"/>
                <a:gd name="connsiteY24" fmla="*/ 1284196 h 2885270"/>
                <a:gd name="connsiteX25" fmla="*/ 0 w 1193498"/>
                <a:gd name="connsiteY25" fmla="*/ 1284196 h 2885270"/>
                <a:gd name="connsiteX26" fmla="*/ 2 w 1193498"/>
                <a:gd name="connsiteY26" fmla="*/ 210810 h 2885270"/>
                <a:gd name="connsiteX27" fmla="*/ 208852 w 1193498"/>
                <a:gd name="connsiteY27" fmla="*/ 0 h 2885270"/>
                <a:gd name="connsiteX0" fmla="*/ 536485 w 1193498"/>
                <a:gd name="connsiteY0" fmla="*/ 259820 h 2885270"/>
                <a:gd name="connsiteX1" fmla="*/ 507456 w 1193498"/>
                <a:gd name="connsiteY1" fmla="*/ 719283 h 2885270"/>
                <a:gd name="connsiteX2" fmla="*/ 609328 w 1193498"/>
                <a:gd name="connsiteY2" fmla="*/ 873814 h 2885270"/>
                <a:gd name="connsiteX3" fmla="*/ 716389 w 1193498"/>
                <a:gd name="connsiteY3" fmla="*/ 702857 h 2885270"/>
                <a:gd name="connsiteX4" fmla="*/ 674916 w 1193498"/>
                <a:gd name="connsiteY4" fmla="*/ 270330 h 2885270"/>
                <a:gd name="connsiteX5" fmla="*/ 536485 w 1193498"/>
                <a:gd name="connsiteY5" fmla="*/ 259820 h 2885270"/>
                <a:gd name="connsiteX6" fmla="*/ 474327 w 1193498"/>
                <a:gd name="connsiteY6" fmla="*/ 76160 h 2885270"/>
                <a:gd name="connsiteX7" fmla="*/ 614238 w 1193498"/>
                <a:gd name="connsiteY7" fmla="*/ 249046 h 2885270"/>
                <a:gd name="connsiteX8" fmla="*/ 704835 w 1193498"/>
                <a:gd name="connsiteY8" fmla="*/ 86491 h 2885270"/>
                <a:gd name="connsiteX9" fmla="*/ 499339 w 1193498"/>
                <a:gd name="connsiteY9" fmla="*/ 83642 h 2885270"/>
                <a:gd name="connsiteX10" fmla="*/ 474327 w 1193498"/>
                <a:gd name="connsiteY10" fmla="*/ 76160 h 2885270"/>
                <a:gd name="connsiteX11" fmla="*/ 208852 w 1193498"/>
                <a:gd name="connsiteY11" fmla="*/ 0 h 2885270"/>
                <a:gd name="connsiteX12" fmla="*/ 975335 w 1193498"/>
                <a:gd name="connsiteY12" fmla="*/ 1 h 2885270"/>
                <a:gd name="connsiteX13" fmla="*/ 1190908 w 1193498"/>
                <a:gd name="connsiteY13" fmla="*/ 168089 h 2885270"/>
                <a:gd name="connsiteX14" fmla="*/ 1193498 w 1193498"/>
                <a:gd name="connsiteY14" fmla="*/ 1284195 h 2885270"/>
                <a:gd name="connsiteX15" fmla="*/ 936111 w 1193498"/>
                <a:gd name="connsiteY15" fmla="*/ 1284195 h 2885270"/>
                <a:gd name="connsiteX16" fmla="*/ 936111 w 1193498"/>
                <a:gd name="connsiteY16" fmla="*/ 2788625 h 2885270"/>
                <a:gd name="connsiteX17" fmla="*/ 890243 w 1193498"/>
                <a:gd name="connsiteY17" fmla="*/ 2834493 h 2885270"/>
                <a:gd name="connsiteX18" fmla="*/ 660908 w 1193498"/>
                <a:gd name="connsiteY18" fmla="*/ 2788625 h 2885270"/>
                <a:gd name="connsiteX19" fmla="*/ 660908 w 1193498"/>
                <a:gd name="connsiteY19" fmla="*/ 1421576 h 2885270"/>
                <a:gd name="connsiteX20" fmla="*/ 535627 w 1193498"/>
                <a:gd name="connsiteY20" fmla="*/ 1421576 h 2885270"/>
                <a:gd name="connsiteX21" fmla="*/ 535627 w 1193498"/>
                <a:gd name="connsiteY21" fmla="*/ 2791130 h 2885270"/>
                <a:gd name="connsiteX22" fmla="*/ 261983 w 1193498"/>
                <a:gd name="connsiteY22" fmla="*/ 2791130 h 2885270"/>
                <a:gd name="connsiteX23" fmla="*/ 261983 w 1193498"/>
                <a:gd name="connsiteY23" fmla="*/ 1284196 h 2885270"/>
                <a:gd name="connsiteX24" fmla="*/ 0 w 1193498"/>
                <a:gd name="connsiteY24" fmla="*/ 1284196 h 2885270"/>
                <a:gd name="connsiteX25" fmla="*/ 2 w 1193498"/>
                <a:gd name="connsiteY25" fmla="*/ 210810 h 2885270"/>
                <a:gd name="connsiteX26" fmla="*/ 208852 w 1193498"/>
                <a:gd name="connsiteY26" fmla="*/ 0 h 2885270"/>
                <a:gd name="connsiteX0" fmla="*/ 536485 w 1193498"/>
                <a:gd name="connsiteY0" fmla="*/ 259820 h 2968194"/>
                <a:gd name="connsiteX1" fmla="*/ 507456 w 1193498"/>
                <a:gd name="connsiteY1" fmla="*/ 719283 h 2968194"/>
                <a:gd name="connsiteX2" fmla="*/ 609328 w 1193498"/>
                <a:gd name="connsiteY2" fmla="*/ 873814 h 2968194"/>
                <a:gd name="connsiteX3" fmla="*/ 716389 w 1193498"/>
                <a:gd name="connsiteY3" fmla="*/ 702857 h 2968194"/>
                <a:gd name="connsiteX4" fmla="*/ 674916 w 1193498"/>
                <a:gd name="connsiteY4" fmla="*/ 270330 h 2968194"/>
                <a:gd name="connsiteX5" fmla="*/ 536485 w 1193498"/>
                <a:gd name="connsiteY5" fmla="*/ 259820 h 2968194"/>
                <a:gd name="connsiteX6" fmla="*/ 474327 w 1193498"/>
                <a:gd name="connsiteY6" fmla="*/ 76160 h 2968194"/>
                <a:gd name="connsiteX7" fmla="*/ 614238 w 1193498"/>
                <a:gd name="connsiteY7" fmla="*/ 249046 h 2968194"/>
                <a:gd name="connsiteX8" fmla="*/ 704835 w 1193498"/>
                <a:gd name="connsiteY8" fmla="*/ 86491 h 2968194"/>
                <a:gd name="connsiteX9" fmla="*/ 499339 w 1193498"/>
                <a:gd name="connsiteY9" fmla="*/ 83642 h 2968194"/>
                <a:gd name="connsiteX10" fmla="*/ 474327 w 1193498"/>
                <a:gd name="connsiteY10" fmla="*/ 76160 h 2968194"/>
                <a:gd name="connsiteX11" fmla="*/ 208852 w 1193498"/>
                <a:gd name="connsiteY11" fmla="*/ 0 h 2968194"/>
                <a:gd name="connsiteX12" fmla="*/ 975335 w 1193498"/>
                <a:gd name="connsiteY12" fmla="*/ 1 h 2968194"/>
                <a:gd name="connsiteX13" fmla="*/ 1190908 w 1193498"/>
                <a:gd name="connsiteY13" fmla="*/ 168089 h 2968194"/>
                <a:gd name="connsiteX14" fmla="*/ 1193498 w 1193498"/>
                <a:gd name="connsiteY14" fmla="*/ 1284195 h 2968194"/>
                <a:gd name="connsiteX15" fmla="*/ 936111 w 1193498"/>
                <a:gd name="connsiteY15" fmla="*/ 1284195 h 2968194"/>
                <a:gd name="connsiteX16" fmla="*/ 936111 w 1193498"/>
                <a:gd name="connsiteY16" fmla="*/ 2788625 h 2968194"/>
                <a:gd name="connsiteX17" fmla="*/ 660908 w 1193498"/>
                <a:gd name="connsiteY17" fmla="*/ 2788625 h 2968194"/>
                <a:gd name="connsiteX18" fmla="*/ 660908 w 1193498"/>
                <a:gd name="connsiteY18" fmla="*/ 1421576 h 2968194"/>
                <a:gd name="connsiteX19" fmla="*/ 535627 w 1193498"/>
                <a:gd name="connsiteY19" fmla="*/ 1421576 h 2968194"/>
                <a:gd name="connsiteX20" fmla="*/ 535627 w 1193498"/>
                <a:gd name="connsiteY20" fmla="*/ 2791130 h 2968194"/>
                <a:gd name="connsiteX21" fmla="*/ 261983 w 1193498"/>
                <a:gd name="connsiteY21" fmla="*/ 2791130 h 2968194"/>
                <a:gd name="connsiteX22" fmla="*/ 261983 w 1193498"/>
                <a:gd name="connsiteY22" fmla="*/ 1284196 h 2968194"/>
                <a:gd name="connsiteX23" fmla="*/ 0 w 1193498"/>
                <a:gd name="connsiteY23" fmla="*/ 1284196 h 2968194"/>
                <a:gd name="connsiteX24" fmla="*/ 2 w 1193498"/>
                <a:gd name="connsiteY24" fmla="*/ 210810 h 2968194"/>
                <a:gd name="connsiteX25" fmla="*/ 208852 w 1193498"/>
                <a:gd name="connsiteY25" fmla="*/ 0 h 2968194"/>
                <a:gd name="connsiteX0" fmla="*/ 536485 w 1193498"/>
                <a:gd name="connsiteY0" fmla="*/ 259820 h 2931249"/>
                <a:gd name="connsiteX1" fmla="*/ 507456 w 1193498"/>
                <a:gd name="connsiteY1" fmla="*/ 719283 h 2931249"/>
                <a:gd name="connsiteX2" fmla="*/ 609328 w 1193498"/>
                <a:gd name="connsiteY2" fmla="*/ 873814 h 2931249"/>
                <a:gd name="connsiteX3" fmla="*/ 716389 w 1193498"/>
                <a:gd name="connsiteY3" fmla="*/ 702857 h 2931249"/>
                <a:gd name="connsiteX4" fmla="*/ 674916 w 1193498"/>
                <a:gd name="connsiteY4" fmla="*/ 270330 h 2931249"/>
                <a:gd name="connsiteX5" fmla="*/ 536485 w 1193498"/>
                <a:gd name="connsiteY5" fmla="*/ 259820 h 2931249"/>
                <a:gd name="connsiteX6" fmla="*/ 474327 w 1193498"/>
                <a:gd name="connsiteY6" fmla="*/ 76160 h 2931249"/>
                <a:gd name="connsiteX7" fmla="*/ 614238 w 1193498"/>
                <a:gd name="connsiteY7" fmla="*/ 249046 h 2931249"/>
                <a:gd name="connsiteX8" fmla="*/ 704835 w 1193498"/>
                <a:gd name="connsiteY8" fmla="*/ 86491 h 2931249"/>
                <a:gd name="connsiteX9" fmla="*/ 499339 w 1193498"/>
                <a:gd name="connsiteY9" fmla="*/ 83642 h 2931249"/>
                <a:gd name="connsiteX10" fmla="*/ 474327 w 1193498"/>
                <a:gd name="connsiteY10" fmla="*/ 76160 h 2931249"/>
                <a:gd name="connsiteX11" fmla="*/ 208852 w 1193498"/>
                <a:gd name="connsiteY11" fmla="*/ 0 h 2931249"/>
                <a:gd name="connsiteX12" fmla="*/ 975335 w 1193498"/>
                <a:gd name="connsiteY12" fmla="*/ 1 h 2931249"/>
                <a:gd name="connsiteX13" fmla="*/ 1190908 w 1193498"/>
                <a:gd name="connsiteY13" fmla="*/ 168089 h 2931249"/>
                <a:gd name="connsiteX14" fmla="*/ 1193498 w 1193498"/>
                <a:gd name="connsiteY14" fmla="*/ 1284195 h 2931249"/>
                <a:gd name="connsiteX15" fmla="*/ 936111 w 1193498"/>
                <a:gd name="connsiteY15" fmla="*/ 1284195 h 2931249"/>
                <a:gd name="connsiteX16" fmla="*/ 936111 w 1193498"/>
                <a:gd name="connsiteY16" fmla="*/ 2788625 h 2931249"/>
                <a:gd name="connsiteX17" fmla="*/ 660908 w 1193498"/>
                <a:gd name="connsiteY17" fmla="*/ 2788625 h 2931249"/>
                <a:gd name="connsiteX18" fmla="*/ 660908 w 1193498"/>
                <a:gd name="connsiteY18" fmla="*/ 1421576 h 2931249"/>
                <a:gd name="connsiteX19" fmla="*/ 535627 w 1193498"/>
                <a:gd name="connsiteY19" fmla="*/ 1421576 h 2931249"/>
                <a:gd name="connsiteX20" fmla="*/ 535627 w 1193498"/>
                <a:gd name="connsiteY20" fmla="*/ 2791130 h 2931249"/>
                <a:gd name="connsiteX21" fmla="*/ 261983 w 1193498"/>
                <a:gd name="connsiteY21" fmla="*/ 2791130 h 2931249"/>
                <a:gd name="connsiteX22" fmla="*/ 261983 w 1193498"/>
                <a:gd name="connsiteY22" fmla="*/ 1284196 h 2931249"/>
                <a:gd name="connsiteX23" fmla="*/ 0 w 1193498"/>
                <a:gd name="connsiteY23" fmla="*/ 1284196 h 2931249"/>
                <a:gd name="connsiteX24" fmla="*/ 2 w 1193498"/>
                <a:gd name="connsiteY24" fmla="*/ 210810 h 2931249"/>
                <a:gd name="connsiteX25" fmla="*/ 208852 w 1193498"/>
                <a:gd name="connsiteY25" fmla="*/ 0 h 2931249"/>
                <a:gd name="connsiteX0" fmla="*/ 536485 w 1193498"/>
                <a:gd name="connsiteY0" fmla="*/ 259820 h 2885270"/>
                <a:gd name="connsiteX1" fmla="*/ 507456 w 1193498"/>
                <a:gd name="connsiteY1" fmla="*/ 719283 h 2885270"/>
                <a:gd name="connsiteX2" fmla="*/ 609328 w 1193498"/>
                <a:gd name="connsiteY2" fmla="*/ 873814 h 2885270"/>
                <a:gd name="connsiteX3" fmla="*/ 716389 w 1193498"/>
                <a:gd name="connsiteY3" fmla="*/ 702857 h 2885270"/>
                <a:gd name="connsiteX4" fmla="*/ 674916 w 1193498"/>
                <a:gd name="connsiteY4" fmla="*/ 270330 h 2885270"/>
                <a:gd name="connsiteX5" fmla="*/ 536485 w 1193498"/>
                <a:gd name="connsiteY5" fmla="*/ 259820 h 2885270"/>
                <a:gd name="connsiteX6" fmla="*/ 474327 w 1193498"/>
                <a:gd name="connsiteY6" fmla="*/ 76160 h 2885270"/>
                <a:gd name="connsiteX7" fmla="*/ 614238 w 1193498"/>
                <a:gd name="connsiteY7" fmla="*/ 249046 h 2885270"/>
                <a:gd name="connsiteX8" fmla="*/ 704835 w 1193498"/>
                <a:gd name="connsiteY8" fmla="*/ 86491 h 2885270"/>
                <a:gd name="connsiteX9" fmla="*/ 499339 w 1193498"/>
                <a:gd name="connsiteY9" fmla="*/ 83642 h 2885270"/>
                <a:gd name="connsiteX10" fmla="*/ 474327 w 1193498"/>
                <a:gd name="connsiteY10" fmla="*/ 76160 h 2885270"/>
                <a:gd name="connsiteX11" fmla="*/ 208852 w 1193498"/>
                <a:gd name="connsiteY11" fmla="*/ 0 h 2885270"/>
                <a:gd name="connsiteX12" fmla="*/ 975335 w 1193498"/>
                <a:gd name="connsiteY12" fmla="*/ 1 h 2885270"/>
                <a:gd name="connsiteX13" fmla="*/ 1190908 w 1193498"/>
                <a:gd name="connsiteY13" fmla="*/ 168089 h 2885270"/>
                <a:gd name="connsiteX14" fmla="*/ 1193498 w 1193498"/>
                <a:gd name="connsiteY14" fmla="*/ 1284195 h 2885270"/>
                <a:gd name="connsiteX15" fmla="*/ 936111 w 1193498"/>
                <a:gd name="connsiteY15" fmla="*/ 1284195 h 2885270"/>
                <a:gd name="connsiteX16" fmla="*/ 936111 w 1193498"/>
                <a:gd name="connsiteY16" fmla="*/ 2788625 h 2885270"/>
                <a:gd name="connsiteX17" fmla="*/ 660908 w 1193498"/>
                <a:gd name="connsiteY17" fmla="*/ 2788625 h 2885270"/>
                <a:gd name="connsiteX18" fmla="*/ 660908 w 1193498"/>
                <a:gd name="connsiteY18" fmla="*/ 1421576 h 2885270"/>
                <a:gd name="connsiteX19" fmla="*/ 535627 w 1193498"/>
                <a:gd name="connsiteY19" fmla="*/ 1421576 h 2885270"/>
                <a:gd name="connsiteX20" fmla="*/ 535627 w 1193498"/>
                <a:gd name="connsiteY20" fmla="*/ 2791130 h 2885270"/>
                <a:gd name="connsiteX21" fmla="*/ 261983 w 1193498"/>
                <a:gd name="connsiteY21" fmla="*/ 2791130 h 2885270"/>
                <a:gd name="connsiteX22" fmla="*/ 261983 w 1193498"/>
                <a:gd name="connsiteY22" fmla="*/ 1284196 h 2885270"/>
                <a:gd name="connsiteX23" fmla="*/ 0 w 1193498"/>
                <a:gd name="connsiteY23" fmla="*/ 1284196 h 2885270"/>
                <a:gd name="connsiteX24" fmla="*/ 2 w 1193498"/>
                <a:gd name="connsiteY24" fmla="*/ 210810 h 2885270"/>
                <a:gd name="connsiteX25" fmla="*/ 208852 w 1193498"/>
                <a:gd name="connsiteY25" fmla="*/ 0 h 2885270"/>
                <a:gd name="connsiteX0" fmla="*/ 536485 w 1193498"/>
                <a:gd name="connsiteY0" fmla="*/ 259820 h 2888330"/>
                <a:gd name="connsiteX1" fmla="*/ 507456 w 1193498"/>
                <a:gd name="connsiteY1" fmla="*/ 719283 h 2888330"/>
                <a:gd name="connsiteX2" fmla="*/ 609328 w 1193498"/>
                <a:gd name="connsiteY2" fmla="*/ 873814 h 2888330"/>
                <a:gd name="connsiteX3" fmla="*/ 716389 w 1193498"/>
                <a:gd name="connsiteY3" fmla="*/ 702857 h 2888330"/>
                <a:gd name="connsiteX4" fmla="*/ 674916 w 1193498"/>
                <a:gd name="connsiteY4" fmla="*/ 270330 h 2888330"/>
                <a:gd name="connsiteX5" fmla="*/ 536485 w 1193498"/>
                <a:gd name="connsiteY5" fmla="*/ 259820 h 2888330"/>
                <a:gd name="connsiteX6" fmla="*/ 474327 w 1193498"/>
                <a:gd name="connsiteY6" fmla="*/ 76160 h 2888330"/>
                <a:gd name="connsiteX7" fmla="*/ 614238 w 1193498"/>
                <a:gd name="connsiteY7" fmla="*/ 249046 h 2888330"/>
                <a:gd name="connsiteX8" fmla="*/ 704835 w 1193498"/>
                <a:gd name="connsiteY8" fmla="*/ 86491 h 2888330"/>
                <a:gd name="connsiteX9" fmla="*/ 499339 w 1193498"/>
                <a:gd name="connsiteY9" fmla="*/ 83642 h 2888330"/>
                <a:gd name="connsiteX10" fmla="*/ 474327 w 1193498"/>
                <a:gd name="connsiteY10" fmla="*/ 76160 h 2888330"/>
                <a:gd name="connsiteX11" fmla="*/ 208852 w 1193498"/>
                <a:gd name="connsiteY11" fmla="*/ 0 h 2888330"/>
                <a:gd name="connsiteX12" fmla="*/ 975335 w 1193498"/>
                <a:gd name="connsiteY12" fmla="*/ 1 h 2888330"/>
                <a:gd name="connsiteX13" fmla="*/ 1190908 w 1193498"/>
                <a:gd name="connsiteY13" fmla="*/ 168089 h 2888330"/>
                <a:gd name="connsiteX14" fmla="*/ 1193498 w 1193498"/>
                <a:gd name="connsiteY14" fmla="*/ 1284195 h 2888330"/>
                <a:gd name="connsiteX15" fmla="*/ 936111 w 1193498"/>
                <a:gd name="connsiteY15" fmla="*/ 1284195 h 2888330"/>
                <a:gd name="connsiteX16" fmla="*/ 936111 w 1193498"/>
                <a:gd name="connsiteY16" fmla="*/ 2788625 h 2888330"/>
                <a:gd name="connsiteX17" fmla="*/ 660908 w 1193498"/>
                <a:gd name="connsiteY17" fmla="*/ 2788625 h 2888330"/>
                <a:gd name="connsiteX18" fmla="*/ 660908 w 1193498"/>
                <a:gd name="connsiteY18" fmla="*/ 1421576 h 2888330"/>
                <a:gd name="connsiteX19" fmla="*/ 535627 w 1193498"/>
                <a:gd name="connsiteY19" fmla="*/ 1421576 h 2888330"/>
                <a:gd name="connsiteX20" fmla="*/ 535627 w 1193498"/>
                <a:gd name="connsiteY20" fmla="*/ 2791130 h 2888330"/>
                <a:gd name="connsiteX21" fmla="*/ 261983 w 1193498"/>
                <a:gd name="connsiteY21" fmla="*/ 2791130 h 2888330"/>
                <a:gd name="connsiteX22" fmla="*/ 261983 w 1193498"/>
                <a:gd name="connsiteY22" fmla="*/ 1284196 h 2888330"/>
                <a:gd name="connsiteX23" fmla="*/ 0 w 1193498"/>
                <a:gd name="connsiteY23" fmla="*/ 1284196 h 2888330"/>
                <a:gd name="connsiteX24" fmla="*/ 2 w 1193498"/>
                <a:gd name="connsiteY24" fmla="*/ 210810 h 2888330"/>
                <a:gd name="connsiteX25" fmla="*/ 208852 w 1193498"/>
                <a:gd name="connsiteY25" fmla="*/ 0 h 2888330"/>
                <a:gd name="connsiteX0" fmla="*/ 536485 w 1193498"/>
                <a:gd name="connsiteY0" fmla="*/ 259820 h 2888330"/>
                <a:gd name="connsiteX1" fmla="*/ 507456 w 1193498"/>
                <a:gd name="connsiteY1" fmla="*/ 719283 h 2888330"/>
                <a:gd name="connsiteX2" fmla="*/ 609328 w 1193498"/>
                <a:gd name="connsiteY2" fmla="*/ 873814 h 2888330"/>
                <a:gd name="connsiteX3" fmla="*/ 716389 w 1193498"/>
                <a:gd name="connsiteY3" fmla="*/ 702857 h 2888330"/>
                <a:gd name="connsiteX4" fmla="*/ 674916 w 1193498"/>
                <a:gd name="connsiteY4" fmla="*/ 270330 h 2888330"/>
                <a:gd name="connsiteX5" fmla="*/ 536485 w 1193498"/>
                <a:gd name="connsiteY5" fmla="*/ 259820 h 2888330"/>
                <a:gd name="connsiteX6" fmla="*/ 474327 w 1193498"/>
                <a:gd name="connsiteY6" fmla="*/ 76160 h 2888330"/>
                <a:gd name="connsiteX7" fmla="*/ 614238 w 1193498"/>
                <a:gd name="connsiteY7" fmla="*/ 249046 h 2888330"/>
                <a:gd name="connsiteX8" fmla="*/ 704835 w 1193498"/>
                <a:gd name="connsiteY8" fmla="*/ 86491 h 2888330"/>
                <a:gd name="connsiteX9" fmla="*/ 499339 w 1193498"/>
                <a:gd name="connsiteY9" fmla="*/ 83642 h 2888330"/>
                <a:gd name="connsiteX10" fmla="*/ 474327 w 1193498"/>
                <a:gd name="connsiteY10" fmla="*/ 76160 h 2888330"/>
                <a:gd name="connsiteX11" fmla="*/ 208852 w 1193498"/>
                <a:gd name="connsiteY11" fmla="*/ 0 h 2888330"/>
                <a:gd name="connsiteX12" fmla="*/ 975335 w 1193498"/>
                <a:gd name="connsiteY12" fmla="*/ 1 h 2888330"/>
                <a:gd name="connsiteX13" fmla="*/ 1190908 w 1193498"/>
                <a:gd name="connsiteY13" fmla="*/ 168089 h 2888330"/>
                <a:gd name="connsiteX14" fmla="*/ 1193498 w 1193498"/>
                <a:gd name="connsiteY14" fmla="*/ 1284195 h 2888330"/>
                <a:gd name="connsiteX15" fmla="*/ 936111 w 1193498"/>
                <a:gd name="connsiteY15" fmla="*/ 1284195 h 2888330"/>
                <a:gd name="connsiteX16" fmla="*/ 936111 w 1193498"/>
                <a:gd name="connsiteY16" fmla="*/ 2788625 h 2888330"/>
                <a:gd name="connsiteX17" fmla="*/ 660908 w 1193498"/>
                <a:gd name="connsiteY17" fmla="*/ 2788625 h 2888330"/>
                <a:gd name="connsiteX18" fmla="*/ 660908 w 1193498"/>
                <a:gd name="connsiteY18" fmla="*/ 1421576 h 2888330"/>
                <a:gd name="connsiteX19" fmla="*/ 535627 w 1193498"/>
                <a:gd name="connsiteY19" fmla="*/ 1421576 h 2888330"/>
                <a:gd name="connsiteX20" fmla="*/ 535627 w 1193498"/>
                <a:gd name="connsiteY20" fmla="*/ 2791130 h 2888330"/>
                <a:gd name="connsiteX21" fmla="*/ 261983 w 1193498"/>
                <a:gd name="connsiteY21" fmla="*/ 2791130 h 2888330"/>
                <a:gd name="connsiteX22" fmla="*/ 261983 w 1193498"/>
                <a:gd name="connsiteY22" fmla="*/ 1284196 h 2888330"/>
                <a:gd name="connsiteX23" fmla="*/ 0 w 1193498"/>
                <a:gd name="connsiteY23" fmla="*/ 1284196 h 2888330"/>
                <a:gd name="connsiteX24" fmla="*/ 2 w 1193498"/>
                <a:gd name="connsiteY24" fmla="*/ 210810 h 2888330"/>
                <a:gd name="connsiteX25" fmla="*/ 208852 w 1193498"/>
                <a:gd name="connsiteY25" fmla="*/ 0 h 2888330"/>
                <a:gd name="connsiteX0" fmla="*/ 536485 w 1193498"/>
                <a:gd name="connsiteY0" fmla="*/ 259820 h 2893355"/>
                <a:gd name="connsiteX1" fmla="*/ 507456 w 1193498"/>
                <a:gd name="connsiteY1" fmla="*/ 719283 h 2893355"/>
                <a:gd name="connsiteX2" fmla="*/ 609328 w 1193498"/>
                <a:gd name="connsiteY2" fmla="*/ 873814 h 2893355"/>
                <a:gd name="connsiteX3" fmla="*/ 716389 w 1193498"/>
                <a:gd name="connsiteY3" fmla="*/ 702857 h 2893355"/>
                <a:gd name="connsiteX4" fmla="*/ 674916 w 1193498"/>
                <a:gd name="connsiteY4" fmla="*/ 270330 h 2893355"/>
                <a:gd name="connsiteX5" fmla="*/ 536485 w 1193498"/>
                <a:gd name="connsiteY5" fmla="*/ 259820 h 2893355"/>
                <a:gd name="connsiteX6" fmla="*/ 474327 w 1193498"/>
                <a:gd name="connsiteY6" fmla="*/ 76160 h 2893355"/>
                <a:gd name="connsiteX7" fmla="*/ 614238 w 1193498"/>
                <a:gd name="connsiteY7" fmla="*/ 249046 h 2893355"/>
                <a:gd name="connsiteX8" fmla="*/ 704835 w 1193498"/>
                <a:gd name="connsiteY8" fmla="*/ 86491 h 2893355"/>
                <a:gd name="connsiteX9" fmla="*/ 499339 w 1193498"/>
                <a:gd name="connsiteY9" fmla="*/ 83642 h 2893355"/>
                <a:gd name="connsiteX10" fmla="*/ 474327 w 1193498"/>
                <a:gd name="connsiteY10" fmla="*/ 76160 h 2893355"/>
                <a:gd name="connsiteX11" fmla="*/ 208852 w 1193498"/>
                <a:gd name="connsiteY11" fmla="*/ 0 h 2893355"/>
                <a:gd name="connsiteX12" fmla="*/ 975335 w 1193498"/>
                <a:gd name="connsiteY12" fmla="*/ 1 h 2893355"/>
                <a:gd name="connsiteX13" fmla="*/ 1190908 w 1193498"/>
                <a:gd name="connsiteY13" fmla="*/ 168089 h 2893355"/>
                <a:gd name="connsiteX14" fmla="*/ 1193498 w 1193498"/>
                <a:gd name="connsiteY14" fmla="*/ 1284195 h 2893355"/>
                <a:gd name="connsiteX15" fmla="*/ 936111 w 1193498"/>
                <a:gd name="connsiteY15" fmla="*/ 1284195 h 2893355"/>
                <a:gd name="connsiteX16" fmla="*/ 936111 w 1193498"/>
                <a:gd name="connsiteY16" fmla="*/ 2788625 h 2893355"/>
                <a:gd name="connsiteX17" fmla="*/ 660908 w 1193498"/>
                <a:gd name="connsiteY17" fmla="*/ 2788625 h 2893355"/>
                <a:gd name="connsiteX18" fmla="*/ 660908 w 1193498"/>
                <a:gd name="connsiteY18" fmla="*/ 1421576 h 2893355"/>
                <a:gd name="connsiteX19" fmla="*/ 535627 w 1193498"/>
                <a:gd name="connsiteY19" fmla="*/ 1421576 h 2893355"/>
                <a:gd name="connsiteX20" fmla="*/ 535627 w 1193498"/>
                <a:gd name="connsiteY20" fmla="*/ 2791130 h 2893355"/>
                <a:gd name="connsiteX21" fmla="*/ 261983 w 1193498"/>
                <a:gd name="connsiteY21" fmla="*/ 2791130 h 2893355"/>
                <a:gd name="connsiteX22" fmla="*/ 261983 w 1193498"/>
                <a:gd name="connsiteY22" fmla="*/ 1284196 h 2893355"/>
                <a:gd name="connsiteX23" fmla="*/ 0 w 1193498"/>
                <a:gd name="connsiteY23" fmla="*/ 1284196 h 2893355"/>
                <a:gd name="connsiteX24" fmla="*/ 2 w 1193498"/>
                <a:gd name="connsiteY24" fmla="*/ 210810 h 2893355"/>
                <a:gd name="connsiteX25" fmla="*/ 208852 w 1193498"/>
                <a:gd name="connsiteY25" fmla="*/ 0 h 2893355"/>
                <a:gd name="connsiteX0" fmla="*/ 536485 w 1193498"/>
                <a:gd name="connsiteY0" fmla="*/ 259820 h 2885270"/>
                <a:gd name="connsiteX1" fmla="*/ 507456 w 1193498"/>
                <a:gd name="connsiteY1" fmla="*/ 719283 h 2885270"/>
                <a:gd name="connsiteX2" fmla="*/ 609328 w 1193498"/>
                <a:gd name="connsiteY2" fmla="*/ 873814 h 2885270"/>
                <a:gd name="connsiteX3" fmla="*/ 716389 w 1193498"/>
                <a:gd name="connsiteY3" fmla="*/ 702857 h 2885270"/>
                <a:gd name="connsiteX4" fmla="*/ 674916 w 1193498"/>
                <a:gd name="connsiteY4" fmla="*/ 270330 h 2885270"/>
                <a:gd name="connsiteX5" fmla="*/ 536485 w 1193498"/>
                <a:gd name="connsiteY5" fmla="*/ 259820 h 2885270"/>
                <a:gd name="connsiteX6" fmla="*/ 474327 w 1193498"/>
                <a:gd name="connsiteY6" fmla="*/ 76160 h 2885270"/>
                <a:gd name="connsiteX7" fmla="*/ 614238 w 1193498"/>
                <a:gd name="connsiteY7" fmla="*/ 249046 h 2885270"/>
                <a:gd name="connsiteX8" fmla="*/ 704835 w 1193498"/>
                <a:gd name="connsiteY8" fmla="*/ 86491 h 2885270"/>
                <a:gd name="connsiteX9" fmla="*/ 499339 w 1193498"/>
                <a:gd name="connsiteY9" fmla="*/ 83642 h 2885270"/>
                <a:gd name="connsiteX10" fmla="*/ 474327 w 1193498"/>
                <a:gd name="connsiteY10" fmla="*/ 76160 h 2885270"/>
                <a:gd name="connsiteX11" fmla="*/ 208852 w 1193498"/>
                <a:gd name="connsiteY11" fmla="*/ 0 h 2885270"/>
                <a:gd name="connsiteX12" fmla="*/ 975335 w 1193498"/>
                <a:gd name="connsiteY12" fmla="*/ 1 h 2885270"/>
                <a:gd name="connsiteX13" fmla="*/ 1190908 w 1193498"/>
                <a:gd name="connsiteY13" fmla="*/ 168089 h 2885270"/>
                <a:gd name="connsiteX14" fmla="*/ 1193498 w 1193498"/>
                <a:gd name="connsiteY14" fmla="*/ 1284195 h 2885270"/>
                <a:gd name="connsiteX15" fmla="*/ 936111 w 1193498"/>
                <a:gd name="connsiteY15" fmla="*/ 1284195 h 2885270"/>
                <a:gd name="connsiteX16" fmla="*/ 936111 w 1193498"/>
                <a:gd name="connsiteY16" fmla="*/ 2788625 h 2885270"/>
                <a:gd name="connsiteX17" fmla="*/ 660908 w 1193498"/>
                <a:gd name="connsiteY17" fmla="*/ 2788625 h 2885270"/>
                <a:gd name="connsiteX18" fmla="*/ 660908 w 1193498"/>
                <a:gd name="connsiteY18" fmla="*/ 1421576 h 2885270"/>
                <a:gd name="connsiteX19" fmla="*/ 535627 w 1193498"/>
                <a:gd name="connsiteY19" fmla="*/ 1421576 h 2885270"/>
                <a:gd name="connsiteX20" fmla="*/ 535627 w 1193498"/>
                <a:gd name="connsiteY20" fmla="*/ 2791130 h 2885270"/>
                <a:gd name="connsiteX21" fmla="*/ 261983 w 1193498"/>
                <a:gd name="connsiteY21" fmla="*/ 2791130 h 2885270"/>
                <a:gd name="connsiteX22" fmla="*/ 261983 w 1193498"/>
                <a:gd name="connsiteY22" fmla="*/ 1284196 h 2885270"/>
                <a:gd name="connsiteX23" fmla="*/ 0 w 1193498"/>
                <a:gd name="connsiteY23" fmla="*/ 1284196 h 2885270"/>
                <a:gd name="connsiteX24" fmla="*/ 2 w 1193498"/>
                <a:gd name="connsiteY24" fmla="*/ 210810 h 2885270"/>
                <a:gd name="connsiteX25" fmla="*/ 208852 w 1193498"/>
                <a:gd name="connsiteY25" fmla="*/ 0 h 2885270"/>
                <a:gd name="connsiteX0" fmla="*/ 536485 w 1193498"/>
                <a:gd name="connsiteY0" fmla="*/ 259820 h 2885270"/>
                <a:gd name="connsiteX1" fmla="*/ 507456 w 1193498"/>
                <a:gd name="connsiteY1" fmla="*/ 719283 h 2885270"/>
                <a:gd name="connsiteX2" fmla="*/ 609328 w 1193498"/>
                <a:gd name="connsiteY2" fmla="*/ 873814 h 2885270"/>
                <a:gd name="connsiteX3" fmla="*/ 716389 w 1193498"/>
                <a:gd name="connsiteY3" fmla="*/ 702857 h 2885270"/>
                <a:gd name="connsiteX4" fmla="*/ 674916 w 1193498"/>
                <a:gd name="connsiteY4" fmla="*/ 270330 h 2885270"/>
                <a:gd name="connsiteX5" fmla="*/ 536485 w 1193498"/>
                <a:gd name="connsiteY5" fmla="*/ 259820 h 2885270"/>
                <a:gd name="connsiteX6" fmla="*/ 474327 w 1193498"/>
                <a:gd name="connsiteY6" fmla="*/ 76160 h 2885270"/>
                <a:gd name="connsiteX7" fmla="*/ 614238 w 1193498"/>
                <a:gd name="connsiteY7" fmla="*/ 249046 h 2885270"/>
                <a:gd name="connsiteX8" fmla="*/ 704835 w 1193498"/>
                <a:gd name="connsiteY8" fmla="*/ 86491 h 2885270"/>
                <a:gd name="connsiteX9" fmla="*/ 499339 w 1193498"/>
                <a:gd name="connsiteY9" fmla="*/ 83642 h 2885270"/>
                <a:gd name="connsiteX10" fmla="*/ 474327 w 1193498"/>
                <a:gd name="connsiteY10" fmla="*/ 76160 h 2885270"/>
                <a:gd name="connsiteX11" fmla="*/ 208852 w 1193498"/>
                <a:gd name="connsiteY11" fmla="*/ 0 h 2885270"/>
                <a:gd name="connsiteX12" fmla="*/ 975335 w 1193498"/>
                <a:gd name="connsiteY12" fmla="*/ 1 h 2885270"/>
                <a:gd name="connsiteX13" fmla="*/ 1190908 w 1193498"/>
                <a:gd name="connsiteY13" fmla="*/ 168089 h 2885270"/>
                <a:gd name="connsiteX14" fmla="*/ 1193498 w 1193498"/>
                <a:gd name="connsiteY14" fmla="*/ 1284195 h 2885270"/>
                <a:gd name="connsiteX15" fmla="*/ 936111 w 1193498"/>
                <a:gd name="connsiteY15" fmla="*/ 1284195 h 2885270"/>
                <a:gd name="connsiteX16" fmla="*/ 936111 w 1193498"/>
                <a:gd name="connsiteY16" fmla="*/ 2788625 h 2885270"/>
                <a:gd name="connsiteX17" fmla="*/ 660908 w 1193498"/>
                <a:gd name="connsiteY17" fmla="*/ 2788625 h 2885270"/>
                <a:gd name="connsiteX18" fmla="*/ 660908 w 1193498"/>
                <a:gd name="connsiteY18" fmla="*/ 1421576 h 2885270"/>
                <a:gd name="connsiteX19" fmla="*/ 535627 w 1193498"/>
                <a:gd name="connsiteY19" fmla="*/ 1421576 h 2885270"/>
                <a:gd name="connsiteX20" fmla="*/ 535627 w 1193498"/>
                <a:gd name="connsiteY20" fmla="*/ 2791130 h 2885270"/>
                <a:gd name="connsiteX21" fmla="*/ 261983 w 1193498"/>
                <a:gd name="connsiteY21" fmla="*/ 2791130 h 2885270"/>
                <a:gd name="connsiteX22" fmla="*/ 261983 w 1193498"/>
                <a:gd name="connsiteY22" fmla="*/ 1284196 h 2885270"/>
                <a:gd name="connsiteX23" fmla="*/ 0 w 1193498"/>
                <a:gd name="connsiteY23" fmla="*/ 1284196 h 2885270"/>
                <a:gd name="connsiteX24" fmla="*/ 2 w 1193498"/>
                <a:gd name="connsiteY24" fmla="*/ 210810 h 2885270"/>
                <a:gd name="connsiteX25" fmla="*/ 208852 w 1193498"/>
                <a:gd name="connsiteY25" fmla="*/ 0 h 2885270"/>
                <a:gd name="connsiteX0" fmla="*/ 536485 w 1193498"/>
                <a:gd name="connsiteY0" fmla="*/ 259820 h 2885270"/>
                <a:gd name="connsiteX1" fmla="*/ 507456 w 1193498"/>
                <a:gd name="connsiteY1" fmla="*/ 719283 h 2885270"/>
                <a:gd name="connsiteX2" fmla="*/ 609328 w 1193498"/>
                <a:gd name="connsiteY2" fmla="*/ 873814 h 2885270"/>
                <a:gd name="connsiteX3" fmla="*/ 716389 w 1193498"/>
                <a:gd name="connsiteY3" fmla="*/ 702857 h 2885270"/>
                <a:gd name="connsiteX4" fmla="*/ 674916 w 1193498"/>
                <a:gd name="connsiteY4" fmla="*/ 270330 h 2885270"/>
                <a:gd name="connsiteX5" fmla="*/ 536485 w 1193498"/>
                <a:gd name="connsiteY5" fmla="*/ 259820 h 2885270"/>
                <a:gd name="connsiteX6" fmla="*/ 474327 w 1193498"/>
                <a:gd name="connsiteY6" fmla="*/ 76160 h 2885270"/>
                <a:gd name="connsiteX7" fmla="*/ 614238 w 1193498"/>
                <a:gd name="connsiteY7" fmla="*/ 249046 h 2885270"/>
                <a:gd name="connsiteX8" fmla="*/ 704835 w 1193498"/>
                <a:gd name="connsiteY8" fmla="*/ 86491 h 2885270"/>
                <a:gd name="connsiteX9" fmla="*/ 499339 w 1193498"/>
                <a:gd name="connsiteY9" fmla="*/ 83642 h 2885270"/>
                <a:gd name="connsiteX10" fmla="*/ 474327 w 1193498"/>
                <a:gd name="connsiteY10" fmla="*/ 76160 h 2885270"/>
                <a:gd name="connsiteX11" fmla="*/ 208852 w 1193498"/>
                <a:gd name="connsiteY11" fmla="*/ 0 h 2885270"/>
                <a:gd name="connsiteX12" fmla="*/ 975335 w 1193498"/>
                <a:gd name="connsiteY12" fmla="*/ 1 h 2885270"/>
                <a:gd name="connsiteX13" fmla="*/ 1190908 w 1193498"/>
                <a:gd name="connsiteY13" fmla="*/ 168089 h 2885270"/>
                <a:gd name="connsiteX14" fmla="*/ 1193498 w 1193498"/>
                <a:gd name="connsiteY14" fmla="*/ 1284195 h 2885270"/>
                <a:gd name="connsiteX15" fmla="*/ 936111 w 1193498"/>
                <a:gd name="connsiteY15" fmla="*/ 1284195 h 2885270"/>
                <a:gd name="connsiteX16" fmla="*/ 936111 w 1193498"/>
                <a:gd name="connsiteY16" fmla="*/ 2788625 h 2885270"/>
                <a:gd name="connsiteX17" fmla="*/ 660908 w 1193498"/>
                <a:gd name="connsiteY17" fmla="*/ 2788625 h 2885270"/>
                <a:gd name="connsiteX18" fmla="*/ 660908 w 1193498"/>
                <a:gd name="connsiteY18" fmla="*/ 1421576 h 2885270"/>
                <a:gd name="connsiteX19" fmla="*/ 535627 w 1193498"/>
                <a:gd name="connsiteY19" fmla="*/ 1421576 h 2885270"/>
                <a:gd name="connsiteX20" fmla="*/ 535627 w 1193498"/>
                <a:gd name="connsiteY20" fmla="*/ 2791130 h 2885270"/>
                <a:gd name="connsiteX21" fmla="*/ 261983 w 1193498"/>
                <a:gd name="connsiteY21" fmla="*/ 2791130 h 2885270"/>
                <a:gd name="connsiteX22" fmla="*/ 261983 w 1193498"/>
                <a:gd name="connsiteY22" fmla="*/ 1284196 h 2885270"/>
                <a:gd name="connsiteX23" fmla="*/ 0 w 1193498"/>
                <a:gd name="connsiteY23" fmla="*/ 1284196 h 2885270"/>
                <a:gd name="connsiteX24" fmla="*/ 2 w 1193498"/>
                <a:gd name="connsiteY24" fmla="*/ 210810 h 2885270"/>
                <a:gd name="connsiteX25" fmla="*/ 208852 w 1193498"/>
                <a:gd name="connsiteY25" fmla="*/ 0 h 288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93498" h="2885270">
                  <a:moveTo>
                    <a:pt x="536485" y="259820"/>
                  </a:moveTo>
                  <a:cubicBezTo>
                    <a:pt x="523180" y="415920"/>
                    <a:pt x="509875" y="543306"/>
                    <a:pt x="507456" y="719283"/>
                  </a:cubicBezTo>
                  <a:cubicBezTo>
                    <a:pt x="567450" y="801781"/>
                    <a:pt x="562156" y="798594"/>
                    <a:pt x="609328" y="873814"/>
                  </a:cubicBezTo>
                  <a:cubicBezTo>
                    <a:pt x="658062" y="787914"/>
                    <a:pt x="702111" y="750288"/>
                    <a:pt x="716389" y="702857"/>
                  </a:cubicBezTo>
                  <a:cubicBezTo>
                    <a:pt x="705660" y="536491"/>
                    <a:pt x="684591" y="362943"/>
                    <a:pt x="674916" y="270330"/>
                  </a:cubicBezTo>
                  <a:cubicBezTo>
                    <a:pt x="610731" y="298258"/>
                    <a:pt x="609215" y="320798"/>
                    <a:pt x="536485" y="259820"/>
                  </a:cubicBezTo>
                  <a:close/>
                  <a:moveTo>
                    <a:pt x="474327" y="76160"/>
                  </a:moveTo>
                  <a:cubicBezTo>
                    <a:pt x="437543" y="83081"/>
                    <a:pt x="543339" y="245669"/>
                    <a:pt x="614238" y="249046"/>
                  </a:cubicBezTo>
                  <a:cubicBezTo>
                    <a:pt x="657729" y="242337"/>
                    <a:pt x="823711" y="47621"/>
                    <a:pt x="704835" y="86491"/>
                  </a:cubicBezTo>
                  <a:cubicBezTo>
                    <a:pt x="600255" y="121621"/>
                    <a:pt x="589676" y="119724"/>
                    <a:pt x="499339" y="83642"/>
                  </a:cubicBezTo>
                  <a:cubicBezTo>
                    <a:pt x="487747" y="77359"/>
                    <a:pt x="479582" y="75171"/>
                    <a:pt x="474327" y="76160"/>
                  </a:cubicBezTo>
                  <a:close/>
                  <a:moveTo>
                    <a:pt x="208852" y="0"/>
                  </a:moveTo>
                  <a:lnTo>
                    <a:pt x="975335" y="1"/>
                  </a:lnTo>
                  <a:cubicBezTo>
                    <a:pt x="1110084" y="702"/>
                    <a:pt x="1188667" y="58272"/>
                    <a:pt x="1190908" y="168089"/>
                  </a:cubicBezTo>
                  <a:cubicBezTo>
                    <a:pt x="1194153" y="540124"/>
                    <a:pt x="1190253" y="912160"/>
                    <a:pt x="1193498" y="1284195"/>
                  </a:cubicBezTo>
                  <a:lnTo>
                    <a:pt x="936111" y="1284195"/>
                  </a:lnTo>
                  <a:lnTo>
                    <a:pt x="936111" y="2788625"/>
                  </a:lnTo>
                  <a:cubicBezTo>
                    <a:pt x="928309" y="2906136"/>
                    <a:pt x="659194" y="2926061"/>
                    <a:pt x="660908" y="2788625"/>
                  </a:cubicBezTo>
                  <a:lnTo>
                    <a:pt x="660908" y="1421576"/>
                  </a:lnTo>
                  <a:lnTo>
                    <a:pt x="535627" y="1421576"/>
                  </a:lnTo>
                  <a:lnTo>
                    <a:pt x="535627" y="2791130"/>
                  </a:lnTo>
                  <a:cubicBezTo>
                    <a:pt x="537601" y="2914711"/>
                    <a:pt x="260009" y="2918576"/>
                    <a:pt x="261983" y="2791130"/>
                  </a:cubicBezTo>
                  <a:lnTo>
                    <a:pt x="261983" y="1284196"/>
                  </a:lnTo>
                  <a:lnTo>
                    <a:pt x="0" y="1284196"/>
                  </a:lnTo>
                  <a:cubicBezTo>
                    <a:pt x="1" y="925607"/>
                    <a:pt x="1" y="569399"/>
                    <a:pt x="2" y="210810"/>
                  </a:cubicBezTo>
                  <a:cubicBezTo>
                    <a:pt x="6725" y="23672"/>
                    <a:pt x="45106" y="8544"/>
                    <a:pt x="208852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85" name="Oval 344"/>
            <p:cNvSpPr/>
            <p:nvPr/>
          </p:nvSpPr>
          <p:spPr>
            <a:xfrm>
              <a:off x="1810699" y="5212910"/>
              <a:ext cx="85176" cy="8461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86" name="Oval 345"/>
            <p:cNvSpPr/>
            <p:nvPr/>
          </p:nvSpPr>
          <p:spPr>
            <a:xfrm>
              <a:off x="1979101" y="5212411"/>
              <a:ext cx="84821" cy="8554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88" name="Freeform 347"/>
            <p:cNvSpPr/>
            <p:nvPr/>
          </p:nvSpPr>
          <p:spPr>
            <a:xfrm>
              <a:off x="1958121" y="5303166"/>
              <a:ext cx="128212" cy="311244"/>
            </a:xfrm>
            <a:custGeom>
              <a:avLst/>
              <a:gdLst>
                <a:gd name="connsiteX0" fmla="*/ 490655 w 1207700"/>
                <a:gd name="connsiteY0" fmla="*/ 92471 h 2835258"/>
                <a:gd name="connsiteX1" fmla="*/ 614504 w 1207700"/>
                <a:gd name="connsiteY1" fmla="*/ 252834 h 2835258"/>
                <a:gd name="connsiteX2" fmla="*/ 694701 w 1207700"/>
                <a:gd name="connsiteY2" fmla="*/ 102054 h 2835258"/>
                <a:gd name="connsiteX3" fmla="*/ 512796 w 1207700"/>
                <a:gd name="connsiteY3" fmla="*/ 99412 h 2835258"/>
                <a:gd name="connsiteX4" fmla="*/ 490655 w 1207700"/>
                <a:gd name="connsiteY4" fmla="*/ 92471 h 2835258"/>
                <a:gd name="connsiteX5" fmla="*/ 235789 w 1207700"/>
                <a:gd name="connsiteY5" fmla="*/ 0 h 2835258"/>
                <a:gd name="connsiteX6" fmla="*/ 971910 w 1207700"/>
                <a:gd name="connsiteY6" fmla="*/ 1 h 2835258"/>
                <a:gd name="connsiteX7" fmla="*/ 1190446 w 1207700"/>
                <a:gd name="connsiteY7" fmla="*/ 195534 h 2835258"/>
                <a:gd name="connsiteX8" fmla="*/ 1207700 w 1207700"/>
                <a:gd name="connsiteY8" fmla="*/ 391067 h 2835258"/>
                <a:gd name="connsiteX9" fmla="*/ 683473 w 1207700"/>
                <a:gd name="connsiteY9" fmla="*/ 384934 h 2835258"/>
                <a:gd name="connsiteX10" fmla="*/ 680842 w 1207700"/>
                <a:gd name="connsiteY10" fmla="*/ 358980 h 2835258"/>
                <a:gd name="connsiteX11" fmla="*/ 671789 w 1207700"/>
                <a:gd name="connsiteY11" fmla="*/ 270947 h 2835258"/>
                <a:gd name="connsiteX12" fmla="*/ 533358 w 1207700"/>
                <a:gd name="connsiteY12" fmla="*/ 259834 h 2835258"/>
                <a:gd name="connsiteX13" fmla="*/ 523549 w 1207700"/>
                <a:gd name="connsiteY13" fmla="*/ 379207 h 2835258"/>
                <a:gd name="connsiteX14" fmla="*/ 523256 w 1207700"/>
                <a:gd name="connsiteY14" fmla="*/ 383059 h 2835258"/>
                <a:gd name="connsiteX15" fmla="*/ 309677 w 1207700"/>
                <a:gd name="connsiteY15" fmla="*/ 380560 h 2835258"/>
                <a:gd name="connsiteX16" fmla="*/ 310551 w 1207700"/>
                <a:gd name="connsiteY16" fmla="*/ 856892 h 2835258"/>
                <a:gd name="connsiteX17" fmla="*/ 569344 w 1207700"/>
                <a:gd name="connsiteY17" fmla="*/ 1127186 h 2835258"/>
                <a:gd name="connsiteX18" fmla="*/ 563593 w 1207700"/>
                <a:gd name="connsiteY18" fmla="*/ 1276711 h 2835258"/>
                <a:gd name="connsiteX19" fmla="*/ 525431 w 1207700"/>
                <a:gd name="connsiteY19" fmla="*/ 1277171 h 2835258"/>
                <a:gd name="connsiteX20" fmla="*/ 540625 w 1207700"/>
                <a:gd name="connsiteY20" fmla="*/ 1289993 h 2835258"/>
                <a:gd name="connsiteX21" fmla="*/ 543379 w 1207700"/>
                <a:gd name="connsiteY21" fmla="*/ 2787408 h 2835258"/>
                <a:gd name="connsiteX22" fmla="*/ 495529 w 1207700"/>
                <a:gd name="connsiteY22" fmla="*/ 2835258 h 2835258"/>
                <a:gd name="connsiteX23" fmla="*/ 304133 w 1207700"/>
                <a:gd name="connsiteY23" fmla="*/ 2835258 h 2835258"/>
                <a:gd name="connsiteX24" fmla="*/ 256283 w 1207700"/>
                <a:gd name="connsiteY24" fmla="*/ 2787408 h 2835258"/>
                <a:gd name="connsiteX25" fmla="*/ 256283 w 1207700"/>
                <a:gd name="connsiteY25" fmla="*/ 1289993 h 2835258"/>
                <a:gd name="connsiteX26" fmla="*/ 266277 w 1207700"/>
                <a:gd name="connsiteY26" fmla="*/ 1280293 h 2835258"/>
                <a:gd name="connsiteX27" fmla="*/ 3649 w 1207700"/>
                <a:gd name="connsiteY27" fmla="*/ 1283457 h 2835258"/>
                <a:gd name="connsiteX28" fmla="*/ 0 w 1207700"/>
                <a:gd name="connsiteY28" fmla="*/ 212785 h 2835258"/>
                <a:gd name="connsiteX29" fmla="*/ 235789 w 1207700"/>
                <a:gd name="connsiteY29" fmla="*/ 0 h 2835258"/>
                <a:gd name="connsiteX0" fmla="*/ 490655 w 1207700"/>
                <a:gd name="connsiteY0" fmla="*/ 92471 h 2835258"/>
                <a:gd name="connsiteX1" fmla="*/ 614504 w 1207700"/>
                <a:gd name="connsiteY1" fmla="*/ 252834 h 2835258"/>
                <a:gd name="connsiteX2" fmla="*/ 694701 w 1207700"/>
                <a:gd name="connsiteY2" fmla="*/ 102054 h 2835258"/>
                <a:gd name="connsiteX3" fmla="*/ 512796 w 1207700"/>
                <a:gd name="connsiteY3" fmla="*/ 99412 h 2835258"/>
                <a:gd name="connsiteX4" fmla="*/ 490655 w 1207700"/>
                <a:gd name="connsiteY4" fmla="*/ 92471 h 2835258"/>
                <a:gd name="connsiteX5" fmla="*/ 235789 w 1207700"/>
                <a:gd name="connsiteY5" fmla="*/ 0 h 2835258"/>
                <a:gd name="connsiteX6" fmla="*/ 971910 w 1207700"/>
                <a:gd name="connsiteY6" fmla="*/ 1 h 2835258"/>
                <a:gd name="connsiteX7" fmla="*/ 1190446 w 1207700"/>
                <a:gd name="connsiteY7" fmla="*/ 195534 h 2835258"/>
                <a:gd name="connsiteX8" fmla="*/ 1207700 w 1207700"/>
                <a:gd name="connsiteY8" fmla="*/ 391067 h 2835258"/>
                <a:gd name="connsiteX9" fmla="*/ 683473 w 1207700"/>
                <a:gd name="connsiteY9" fmla="*/ 384934 h 2835258"/>
                <a:gd name="connsiteX10" fmla="*/ 680842 w 1207700"/>
                <a:gd name="connsiteY10" fmla="*/ 358980 h 2835258"/>
                <a:gd name="connsiteX11" fmla="*/ 671789 w 1207700"/>
                <a:gd name="connsiteY11" fmla="*/ 270947 h 2835258"/>
                <a:gd name="connsiteX12" fmla="*/ 533358 w 1207700"/>
                <a:gd name="connsiteY12" fmla="*/ 259834 h 2835258"/>
                <a:gd name="connsiteX13" fmla="*/ 523549 w 1207700"/>
                <a:gd name="connsiteY13" fmla="*/ 379207 h 2835258"/>
                <a:gd name="connsiteX14" fmla="*/ 523256 w 1207700"/>
                <a:gd name="connsiteY14" fmla="*/ 383059 h 2835258"/>
                <a:gd name="connsiteX15" fmla="*/ 309677 w 1207700"/>
                <a:gd name="connsiteY15" fmla="*/ 380560 h 2835258"/>
                <a:gd name="connsiteX16" fmla="*/ 310551 w 1207700"/>
                <a:gd name="connsiteY16" fmla="*/ 856892 h 2835258"/>
                <a:gd name="connsiteX17" fmla="*/ 569344 w 1207700"/>
                <a:gd name="connsiteY17" fmla="*/ 1127186 h 2835258"/>
                <a:gd name="connsiteX18" fmla="*/ 563593 w 1207700"/>
                <a:gd name="connsiteY18" fmla="*/ 1276711 h 2835258"/>
                <a:gd name="connsiteX19" fmla="*/ 525431 w 1207700"/>
                <a:gd name="connsiteY19" fmla="*/ 1277171 h 2835258"/>
                <a:gd name="connsiteX20" fmla="*/ 543379 w 1207700"/>
                <a:gd name="connsiteY20" fmla="*/ 2787408 h 2835258"/>
                <a:gd name="connsiteX21" fmla="*/ 495529 w 1207700"/>
                <a:gd name="connsiteY21" fmla="*/ 2835258 h 2835258"/>
                <a:gd name="connsiteX22" fmla="*/ 304133 w 1207700"/>
                <a:gd name="connsiteY22" fmla="*/ 2835258 h 2835258"/>
                <a:gd name="connsiteX23" fmla="*/ 256283 w 1207700"/>
                <a:gd name="connsiteY23" fmla="*/ 2787408 h 2835258"/>
                <a:gd name="connsiteX24" fmla="*/ 256283 w 1207700"/>
                <a:gd name="connsiteY24" fmla="*/ 1289993 h 2835258"/>
                <a:gd name="connsiteX25" fmla="*/ 266277 w 1207700"/>
                <a:gd name="connsiteY25" fmla="*/ 1280293 h 2835258"/>
                <a:gd name="connsiteX26" fmla="*/ 3649 w 1207700"/>
                <a:gd name="connsiteY26" fmla="*/ 1283457 h 2835258"/>
                <a:gd name="connsiteX27" fmla="*/ 0 w 1207700"/>
                <a:gd name="connsiteY27" fmla="*/ 212785 h 2835258"/>
                <a:gd name="connsiteX28" fmla="*/ 235789 w 1207700"/>
                <a:gd name="connsiteY28" fmla="*/ 0 h 2835258"/>
                <a:gd name="connsiteX0" fmla="*/ 490655 w 1207700"/>
                <a:gd name="connsiteY0" fmla="*/ 92471 h 2835258"/>
                <a:gd name="connsiteX1" fmla="*/ 614504 w 1207700"/>
                <a:gd name="connsiteY1" fmla="*/ 252834 h 2835258"/>
                <a:gd name="connsiteX2" fmla="*/ 694701 w 1207700"/>
                <a:gd name="connsiteY2" fmla="*/ 102054 h 2835258"/>
                <a:gd name="connsiteX3" fmla="*/ 512796 w 1207700"/>
                <a:gd name="connsiteY3" fmla="*/ 99412 h 2835258"/>
                <a:gd name="connsiteX4" fmla="*/ 490655 w 1207700"/>
                <a:gd name="connsiteY4" fmla="*/ 92471 h 2835258"/>
                <a:gd name="connsiteX5" fmla="*/ 235789 w 1207700"/>
                <a:gd name="connsiteY5" fmla="*/ 0 h 2835258"/>
                <a:gd name="connsiteX6" fmla="*/ 971910 w 1207700"/>
                <a:gd name="connsiteY6" fmla="*/ 1 h 2835258"/>
                <a:gd name="connsiteX7" fmla="*/ 1190446 w 1207700"/>
                <a:gd name="connsiteY7" fmla="*/ 195534 h 2835258"/>
                <a:gd name="connsiteX8" fmla="*/ 1207700 w 1207700"/>
                <a:gd name="connsiteY8" fmla="*/ 391067 h 2835258"/>
                <a:gd name="connsiteX9" fmla="*/ 683473 w 1207700"/>
                <a:gd name="connsiteY9" fmla="*/ 384934 h 2835258"/>
                <a:gd name="connsiteX10" fmla="*/ 680842 w 1207700"/>
                <a:gd name="connsiteY10" fmla="*/ 358980 h 2835258"/>
                <a:gd name="connsiteX11" fmla="*/ 671789 w 1207700"/>
                <a:gd name="connsiteY11" fmla="*/ 270947 h 2835258"/>
                <a:gd name="connsiteX12" fmla="*/ 533358 w 1207700"/>
                <a:gd name="connsiteY12" fmla="*/ 259834 h 2835258"/>
                <a:gd name="connsiteX13" fmla="*/ 523549 w 1207700"/>
                <a:gd name="connsiteY13" fmla="*/ 379207 h 2835258"/>
                <a:gd name="connsiteX14" fmla="*/ 523256 w 1207700"/>
                <a:gd name="connsiteY14" fmla="*/ 383059 h 2835258"/>
                <a:gd name="connsiteX15" fmla="*/ 309677 w 1207700"/>
                <a:gd name="connsiteY15" fmla="*/ 380560 h 2835258"/>
                <a:gd name="connsiteX16" fmla="*/ 310551 w 1207700"/>
                <a:gd name="connsiteY16" fmla="*/ 856892 h 2835258"/>
                <a:gd name="connsiteX17" fmla="*/ 569344 w 1207700"/>
                <a:gd name="connsiteY17" fmla="*/ 1127186 h 2835258"/>
                <a:gd name="connsiteX18" fmla="*/ 563593 w 1207700"/>
                <a:gd name="connsiteY18" fmla="*/ 1276711 h 2835258"/>
                <a:gd name="connsiteX19" fmla="*/ 543379 w 1207700"/>
                <a:gd name="connsiteY19" fmla="*/ 2787408 h 2835258"/>
                <a:gd name="connsiteX20" fmla="*/ 495529 w 1207700"/>
                <a:gd name="connsiteY20" fmla="*/ 2835258 h 2835258"/>
                <a:gd name="connsiteX21" fmla="*/ 304133 w 1207700"/>
                <a:gd name="connsiteY21" fmla="*/ 2835258 h 2835258"/>
                <a:gd name="connsiteX22" fmla="*/ 256283 w 1207700"/>
                <a:gd name="connsiteY22" fmla="*/ 2787408 h 2835258"/>
                <a:gd name="connsiteX23" fmla="*/ 256283 w 1207700"/>
                <a:gd name="connsiteY23" fmla="*/ 1289993 h 2835258"/>
                <a:gd name="connsiteX24" fmla="*/ 266277 w 1207700"/>
                <a:gd name="connsiteY24" fmla="*/ 1280293 h 2835258"/>
                <a:gd name="connsiteX25" fmla="*/ 3649 w 1207700"/>
                <a:gd name="connsiteY25" fmla="*/ 1283457 h 2835258"/>
                <a:gd name="connsiteX26" fmla="*/ 0 w 1207700"/>
                <a:gd name="connsiteY26" fmla="*/ 212785 h 2835258"/>
                <a:gd name="connsiteX27" fmla="*/ 235789 w 1207700"/>
                <a:gd name="connsiteY27" fmla="*/ 0 h 2835258"/>
                <a:gd name="connsiteX0" fmla="*/ 490655 w 1207700"/>
                <a:gd name="connsiteY0" fmla="*/ 92471 h 2916714"/>
                <a:gd name="connsiteX1" fmla="*/ 614504 w 1207700"/>
                <a:gd name="connsiteY1" fmla="*/ 252834 h 2916714"/>
                <a:gd name="connsiteX2" fmla="*/ 694701 w 1207700"/>
                <a:gd name="connsiteY2" fmla="*/ 102054 h 2916714"/>
                <a:gd name="connsiteX3" fmla="*/ 512796 w 1207700"/>
                <a:gd name="connsiteY3" fmla="*/ 99412 h 2916714"/>
                <a:gd name="connsiteX4" fmla="*/ 490655 w 1207700"/>
                <a:gd name="connsiteY4" fmla="*/ 92471 h 2916714"/>
                <a:gd name="connsiteX5" fmla="*/ 235789 w 1207700"/>
                <a:gd name="connsiteY5" fmla="*/ 0 h 2916714"/>
                <a:gd name="connsiteX6" fmla="*/ 971910 w 1207700"/>
                <a:gd name="connsiteY6" fmla="*/ 1 h 2916714"/>
                <a:gd name="connsiteX7" fmla="*/ 1190446 w 1207700"/>
                <a:gd name="connsiteY7" fmla="*/ 195534 h 2916714"/>
                <a:gd name="connsiteX8" fmla="*/ 1207700 w 1207700"/>
                <a:gd name="connsiteY8" fmla="*/ 391067 h 2916714"/>
                <a:gd name="connsiteX9" fmla="*/ 683473 w 1207700"/>
                <a:gd name="connsiteY9" fmla="*/ 384934 h 2916714"/>
                <a:gd name="connsiteX10" fmla="*/ 680842 w 1207700"/>
                <a:gd name="connsiteY10" fmla="*/ 358980 h 2916714"/>
                <a:gd name="connsiteX11" fmla="*/ 671789 w 1207700"/>
                <a:gd name="connsiteY11" fmla="*/ 270947 h 2916714"/>
                <a:gd name="connsiteX12" fmla="*/ 533358 w 1207700"/>
                <a:gd name="connsiteY12" fmla="*/ 259834 h 2916714"/>
                <a:gd name="connsiteX13" fmla="*/ 523549 w 1207700"/>
                <a:gd name="connsiteY13" fmla="*/ 379207 h 2916714"/>
                <a:gd name="connsiteX14" fmla="*/ 523256 w 1207700"/>
                <a:gd name="connsiteY14" fmla="*/ 383059 h 2916714"/>
                <a:gd name="connsiteX15" fmla="*/ 309677 w 1207700"/>
                <a:gd name="connsiteY15" fmla="*/ 380560 h 2916714"/>
                <a:gd name="connsiteX16" fmla="*/ 310551 w 1207700"/>
                <a:gd name="connsiteY16" fmla="*/ 856892 h 2916714"/>
                <a:gd name="connsiteX17" fmla="*/ 569344 w 1207700"/>
                <a:gd name="connsiteY17" fmla="*/ 1127186 h 2916714"/>
                <a:gd name="connsiteX18" fmla="*/ 563593 w 1207700"/>
                <a:gd name="connsiteY18" fmla="*/ 1276711 h 2916714"/>
                <a:gd name="connsiteX19" fmla="*/ 543379 w 1207700"/>
                <a:gd name="connsiteY19" fmla="*/ 2787408 h 2916714"/>
                <a:gd name="connsiteX20" fmla="*/ 304133 w 1207700"/>
                <a:gd name="connsiteY20" fmla="*/ 2835258 h 2916714"/>
                <a:gd name="connsiteX21" fmla="*/ 256283 w 1207700"/>
                <a:gd name="connsiteY21" fmla="*/ 2787408 h 2916714"/>
                <a:gd name="connsiteX22" fmla="*/ 256283 w 1207700"/>
                <a:gd name="connsiteY22" fmla="*/ 1289993 h 2916714"/>
                <a:gd name="connsiteX23" fmla="*/ 266277 w 1207700"/>
                <a:gd name="connsiteY23" fmla="*/ 1280293 h 2916714"/>
                <a:gd name="connsiteX24" fmla="*/ 3649 w 1207700"/>
                <a:gd name="connsiteY24" fmla="*/ 1283457 h 2916714"/>
                <a:gd name="connsiteX25" fmla="*/ 0 w 1207700"/>
                <a:gd name="connsiteY25" fmla="*/ 212785 h 2916714"/>
                <a:gd name="connsiteX26" fmla="*/ 235789 w 1207700"/>
                <a:gd name="connsiteY26" fmla="*/ 0 h 2916714"/>
                <a:gd name="connsiteX0" fmla="*/ 490655 w 1207700"/>
                <a:gd name="connsiteY0" fmla="*/ 92471 h 2975413"/>
                <a:gd name="connsiteX1" fmla="*/ 614504 w 1207700"/>
                <a:gd name="connsiteY1" fmla="*/ 252834 h 2975413"/>
                <a:gd name="connsiteX2" fmla="*/ 694701 w 1207700"/>
                <a:gd name="connsiteY2" fmla="*/ 102054 h 2975413"/>
                <a:gd name="connsiteX3" fmla="*/ 512796 w 1207700"/>
                <a:gd name="connsiteY3" fmla="*/ 99412 h 2975413"/>
                <a:gd name="connsiteX4" fmla="*/ 490655 w 1207700"/>
                <a:gd name="connsiteY4" fmla="*/ 92471 h 2975413"/>
                <a:gd name="connsiteX5" fmla="*/ 235789 w 1207700"/>
                <a:gd name="connsiteY5" fmla="*/ 0 h 2975413"/>
                <a:gd name="connsiteX6" fmla="*/ 971910 w 1207700"/>
                <a:gd name="connsiteY6" fmla="*/ 1 h 2975413"/>
                <a:gd name="connsiteX7" fmla="*/ 1190446 w 1207700"/>
                <a:gd name="connsiteY7" fmla="*/ 195534 h 2975413"/>
                <a:gd name="connsiteX8" fmla="*/ 1207700 w 1207700"/>
                <a:gd name="connsiteY8" fmla="*/ 391067 h 2975413"/>
                <a:gd name="connsiteX9" fmla="*/ 683473 w 1207700"/>
                <a:gd name="connsiteY9" fmla="*/ 384934 h 2975413"/>
                <a:gd name="connsiteX10" fmla="*/ 680842 w 1207700"/>
                <a:gd name="connsiteY10" fmla="*/ 358980 h 2975413"/>
                <a:gd name="connsiteX11" fmla="*/ 671789 w 1207700"/>
                <a:gd name="connsiteY11" fmla="*/ 270947 h 2975413"/>
                <a:gd name="connsiteX12" fmla="*/ 533358 w 1207700"/>
                <a:gd name="connsiteY12" fmla="*/ 259834 h 2975413"/>
                <a:gd name="connsiteX13" fmla="*/ 523549 w 1207700"/>
                <a:gd name="connsiteY13" fmla="*/ 379207 h 2975413"/>
                <a:gd name="connsiteX14" fmla="*/ 523256 w 1207700"/>
                <a:gd name="connsiteY14" fmla="*/ 383059 h 2975413"/>
                <a:gd name="connsiteX15" fmla="*/ 309677 w 1207700"/>
                <a:gd name="connsiteY15" fmla="*/ 380560 h 2975413"/>
                <a:gd name="connsiteX16" fmla="*/ 310551 w 1207700"/>
                <a:gd name="connsiteY16" fmla="*/ 856892 h 2975413"/>
                <a:gd name="connsiteX17" fmla="*/ 569344 w 1207700"/>
                <a:gd name="connsiteY17" fmla="*/ 1127186 h 2975413"/>
                <a:gd name="connsiteX18" fmla="*/ 563593 w 1207700"/>
                <a:gd name="connsiteY18" fmla="*/ 1276711 h 2975413"/>
                <a:gd name="connsiteX19" fmla="*/ 543379 w 1207700"/>
                <a:gd name="connsiteY19" fmla="*/ 2787408 h 2975413"/>
                <a:gd name="connsiteX20" fmla="*/ 256283 w 1207700"/>
                <a:gd name="connsiteY20" fmla="*/ 2787408 h 2975413"/>
                <a:gd name="connsiteX21" fmla="*/ 256283 w 1207700"/>
                <a:gd name="connsiteY21" fmla="*/ 1289993 h 2975413"/>
                <a:gd name="connsiteX22" fmla="*/ 266277 w 1207700"/>
                <a:gd name="connsiteY22" fmla="*/ 1280293 h 2975413"/>
                <a:gd name="connsiteX23" fmla="*/ 3649 w 1207700"/>
                <a:gd name="connsiteY23" fmla="*/ 1283457 h 2975413"/>
                <a:gd name="connsiteX24" fmla="*/ 0 w 1207700"/>
                <a:gd name="connsiteY24" fmla="*/ 212785 h 2975413"/>
                <a:gd name="connsiteX25" fmla="*/ 235789 w 1207700"/>
                <a:gd name="connsiteY25" fmla="*/ 0 h 2975413"/>
                <a:gd name="connsiteX0" fmla="*/ 490655 w 1207700"/>
                <a:gd name="connsiteY0" fmla="*/ 92471 h 2981867"/>
                <a:gd name="connsiteX1" fmla="*/ 614504 w 1207700"/>
                <a:gd name="connsiteY1" fmla="*/ 252834 h 2981867"/>
                <a:gd name="connsiteX2" fmla="*/ 694701 w 1207700"/>
                <a:gd name="connsiteY2" fmla="*/ 102054 h 2981867"/>
                <a:gd name="connsiteX3" fmla="*/ 512796 w 1207700"/>
                <a:gd name="connsiteY3" fmla="*/ 99412 h 2981867"/>
                <a:gd name="connsiteX4" fmla="*/ 490655 w 1207700"/>
                <a:gd name="connsiteY4" fmla="*/ 92471 h 2981867"/>
                <a:gd name="connsiteX5" fmla="*/ 235789 w 1207700"/>
                <a:gd name="connsiteY5" fmla="*/ 0 h 2981867"/>
                <a:gd name="connsiteX6" fmla="*/ 971910 w 1207700"/>
                <a:gd name="connsiteY6" fmla="*/ 1 h 2981867"/>
                <a:gd name="connsiteX7" fmla="*/ 1190446 w 1207700"/>
                <a:gd name="connsiteY7" fmla="*/ 195534 h 2981867"/>
                <a:gd name="connsiteX8" fmla="*/ 1207700 w 1207700"/>
                <a:gd name="connsiteY8" fmla="*/ 391067 h 2981867"/>
                <a:gd name="connsiteX9" fmla="*/ 683473 w 1207700"/>
                <a:gd name="connsiteY9" fmla="*/ 384934 h 2981867"/>
                <a:gd name="connsiteX10" fmla="*/ 680842 w 1207700"/>
                <a:gd name="connsiteY10" fmla="*/ 358980 h 2981867"/>
                <a:gd name="connsiteX11" fmla="*/ 671789 w 1207700"/>
                <a:gd name="connsiteY11" fmla="*/ 270947 h 2981867"/>
                <a:gd name="connsiteX12" fmla="*/ 533358 w 1207700"/>
                <a:gd name="connsiteY12" fmla="*/ 259834 h 2981867"/>
                <a:gd name="connsiteX13" fmla="*/ 523549 w 1207700"/>
                <a:gd name="connsiteY13" fmla="*/ 379207 h 2981867"/>
                <a:gd name="connsiteX14" fmla="*/ 523256 w 1207700"/>
                <a:gd name="connsiteY14" fmla="*/ 383059 h 2981867"/>
                <a:gd name="connsiteX15" fmla="*/ 309677 w 1207700"/>
                <a:gd name="connsiteY15" fmla="*/ 380560 h 2981867"/>
                <a:gd name="connsiteX16" fmla="*/ 310551 w 1207700"/>
                <a:gd name="connsiteY16" fmla="*/ 856892 h 2981867"/>
                <a:gd name="connsiteX17" fmla="*/ 569344 w 1207700"/>
                <a:gd name="connsiteY17" fmla="*/ 1127186 h 2981867"/>
                <a:gd name="connsiteX18" fmla="*/ 563593 w 1207700"/>
                <a:gd name="connsiteY18" fmla="*/ 1276711 h 2981867"/>
                <a:gd name="connsiteX19" fmla="*/ 568640 w 1207700"/>
                <a:gd name="connsiteY19" fmla="*/ 2800037 h 2981867"/>
                <a:gd name="connsiteX20" fmla="*/ 256283 w 1207700"/>
                <a:gd name="connsiteY20" fmla="*/ 2787408 h 2981867"/>
                <a:gd name="connsiteX21" fmla="*/ 256283 w 1207700"/>
                <a:gd name="connsiteY21" fmla="*/ 1289993 h 2981867"/>
                <a:gd name="connsiteX22" fmla="*/ 266277 w 1207700"/>
                <a:gd name="connsiteY22" fmla="*/ 1280293 h 2981867"/>
                <a:gd name="connsiteX23" fmla="*/ 3649 w 1207700"/>
                <a:gd name="connsiteY23" fmla="*/ 1283457 h 2981867"/>
                <a:gd name="connsiteX24" fmla="*/ 0 w 1207700"/>
                <a:gd name="connsiteY24" fmla="*/ 212785 h 2981867"/>
                <a:gd name="connsiteX25" fmla="*/ 235789 w 1207700"/>
                <a:gd name="connsiteY25" fmla="*/ 0 h 2981867"/>
                <a:gd name="connsiteX0" fmla="*/ 490655 w 1207700"/>
                <a:gd name="connsiteY0" fmla="*/ 92471 h 2945082"/>
                <a:gd name="connsiteX1" fmla="*/ 614504 w 1207700"/>
                <a:gd name="connsiteY1" fmla="*/ 252834 h 2945082"/>
                <a:gd name="connsiteX2" fmla="*/ 694701 w 1207700"/>
                <a:gd name="connsiteY2" fmla="*/ 102054 h 2945082"/>
                <a:gd name="connsiteX3" fmla="*/ 512796 w 1207700"/>
                <a:gd name="connsiteY3" fmla="*/ 99412 h 2945082"/>
                <a:gd name="connsiteX4" fmla="*/ 490655 w 1207700"/>
                <a:gd name="connsiteY4" fmla="*/ 92471 h 2945082"/>
                <a:gd name="connsiteX5" fmla="*/ 235789 w 1207700"/>
                <a:gd name="connsiteY5" fmla="*/ 0 h 2945082"/>
                <a:gd name="connsiteX6" fmla="*/ 971910 w 1207700"/>
                <a:gd name="connsiteY6" fmla="*/ 1 h 2945082"/>
                <a:gd name="connsiteX7" fmla="*/ 1190446 w 1207700"/>
                <a:gd name="connsiteY7" fmla="*/ 195534 h 2945082"/>
                <a:gd name="connsiteX8" fmla="*/ 1207700 w 1207700"/>
                <a:gd name="connsiteY8" fmla="*/ 391067 h 2945082"/>
                <a:gd name="connsiteX9" fmla="*/ 683473 w 1207700"/>
                <a:gd name="connsiteY9" fmla="*/ 384934 h 2945082"/>
                <a:gd name="connsiteX10" fmla="*/ 680842 w 1207700"/>
                <a:gd name="connsiteY10" fmla="*/ 358980 h 2945082"/>
                <a:gd name="connsiteX11" fmla="*/ 671789 w 1207700"/>
                <a:gd name="connsiteY11" fmla="*/ 270947 h 2945082"/>
                <a:gd name="connsiteX12" fmla="*/ 533358 w 1207700"/>
                <a:gd name="connsiteY12" fmla="*/ 259834 h 2945082"/>
                <a:gd name="connsiteX13" fmla="*/ 523549 w 1207700"/>
                <a:gd name="connsiteY13" fmla="*/ 379207 h 2945082"/>
                <a:gd name="connsiteX14" fmla="*/ 523256 w 1207700"/>
                <a:gd name="connsiteY14" fmla="*/ 383059 h 2945082"/>
                <a:gd name="connsiteX15" fmla="*/ 309677 w 1207700"/>
                <a:gd name="connsiteY15" fmla="*/ 380560 h 2945082"/>
                <a:gd name="connsiteX16" fmla="*/ 310551 w 1207700"/>
                <a:gd name="connsiteY16" fmla="*/ 856892 h 2945082"/>
                <a:gd name="connsiteX17" fmla="*/ 569344 w 1207700"/>
                <a:gd name="connsiteY17" fmla="*/ 1127186 h 2945082"/>
                <a:gd name="connsiteX18" fmla="*/ 563593 w 1207700"/>
                <a:gd name="connsiteY18" fmla="*/ 1276711 h 2945082"/>
                <a:gd name="connsiteX19" fmla="*/ 568640 w 1207700"/>
                <a:gd name="connsiteY19" fmla="*/ 2800037 h 2945082"/>
                <a:gd name="connsiteX20" fmla="*/ 256283 w 1207700"/>
                <a:gd name="connsiteY20" fmla="*/ 2787408 h 2945082"/>
                <a:gd name="connsiteX21" fmla="*/ 256283 w 1207700"/>
                <a:gd name="connsiteY21" fmla="*/ 1289993 h 2945082"/>
                <a:gd name="connsiteX22" fmla="*/ 266277 w 1207700"/>
                <a:gd name="connsiteY22" fmla="*/ 1280293 h 2945082"/>
                <a:gd name="connsiteX23" fmla="*/ 3649 w 1207700"/>
                <a:gd name="connsiteY23" fmla="*/ 1283457 h 2945082"/>
                <a:gd name="connsiteX24" fmla="*/ 0 w 1207700"/>
                <a:gd name="connsiteY24" fmla="*/ 212785 h 2945082"/>
                <a:gd name="connsiteX25" fmla="*/ 235789 w 1207700"/>
                <a:gd name="connsiteY25" fmla="*/ 0 h 2945082"/>
                <a:gd name="connsiteX0" fmla="*/ 490655 w 1207700"/>
                <a:gd name="connsiteY0" fmla="*/ 92471 h 2920193"/>
                <a:gd name="connsiteX1" fmla="*/ 614504 w 1207700"/>
                <a:gd name="connsiteY1" fmla="*/ 252834 h 2920193"/>
                <a:gd name="connsiteX2" fmla="*/ 694701 w 1207700"/>
                <a:gd name="connsiteY2" fmla="*/ 102054 h 2920193"/>
                <a:gd name="connsiteX3" fmla="*/ 512796 w 1207700"/>
                <a:gd name="connsiteY3" fmla="*/ 99412 h 2920193"/>
                <a:gd name="connsiteX4" fmla="*/ 490655 w 1207700"/>
                <a:gd name="connsiteY4" fmla="*/ 92471 h 2920193"/>
                <a:gd name="connsiteX5" fmla="*/ 235789 w 1207700"/>
                <a:gd name="connsiteY5" fmla="*/ 0 h 2920193"/>
                <a:gd name="connsiteX6" fmla="*/ 971910 w 1207700"/>
                <a:gd name="connsiteY6" fmla="*/ 1 h 2920193"/>
                <a:gd name="connsiteX7" fmla="*/ 1190446 w 1207700"/>
                <a:gd name="connsiteY7" fmla="*/ 195534 h 2920193"/>
                <a:gd name="connsiteX8" fmla="*/ 1207700 w 1207700"/>
                <a:gd name="connsiteY8" fmla="*/ 391067 h 2920193"/>
                <a:gd name="connsiteX9" fmla="*/ 683473 w 1207700"/>
                <a:gd name="connsiteY9" fmla="*/ 384934 h 2920193"/>
                <a:gd name="connsiteX10" fmla="*/ 680842 w 1207700"/>
                <a:gd name="connsiteY10" fmla="*/ 358980 h 2920193"/>
                <a:gd name="connsiteX11" fmla="*/ 671789 w 1207700"/>
                <a:gd name="connsiteY11" fmla="*/ 270947 h 2920193"/>
                <a:gd name="connsiteX12" fmla="*/ 533358 w 1207700"/>
                <a:gd name="connsiteY12" fmla="*/ 259834 h 2920193"/>
                <a:gd name="connsiteX13" fmla="*/ 523549 w 1207700"/>
                <a:gd name="connsiteY13" fmla="*/ 379207 h 2920193"/>
                <a:gd name="connsiteX14" fmla="*/ 523256 w 1207700"/>
                <a:gd name="connsiteY14" fmla="*/ 383059 h 2920193"/>
                <a:gd name="connsiteX15" fmla="*/ 309677 w 1207700"/>
                <a:gd name="connsiteY15" fmla="*/ 380560 h 2920193"/>
                <a:gd name="connsiteX16" fmla="*/ 310551 w 1207700"/>
                <a:gd name="connsiteY16" fmla="*/ 856892 h 2920193"/>
                <a:gd name="connsiteX17" fmla="*/ 569344 w 1207700"/>
                <a:gd name="connsiteY17" fmla="*/ 1127186 h 2920193"/>
                <a:gd name="connsiteX18" fmla="*/ 563593 w 1207700"/>
                <a:gd name="connsiteY18" fmla="*/ 1276711 h 2920193"/>
                <a:gd name="connsiteX19" fmla="*/ 568640 w 1207700"/>
                <a:gd name="connsiteY19" fmla="*/ 2800037 h 2920193"/>
                <a:gd name="connsiteX20" fmla="*/ 256283 w 1207700"/>
                <a:gd name="connsiteY20" fmla="*/ 2787408 h 2920193"/>
                <a:gd name="connsiteX21" fmla="*/ 256283 w 1207700"/>
                <a:gd name="connsiteY21" fmla="*/ 1289993 h 2920193"/>
                <a:gd name="connsiteX22" fmla="*/ 266277 w 1207700"/>
                <a:gd name="connsiteY22" fmla="*/ 1280293 h 2920193"/>
                <a:gd name="connsiteX23" fmla="*/ 3649 w 1207700"/>
                <a:gd name="connsiteY23" fmla="*/ 1283457 h 2920193"/>
                <a:gd name="connsiteX24" fmla="*/ 0 w 1207700"/>
                <a:gd name="connsiteY24" fmla="*/ 212785 h 2920193"/>
                <a:gd name="connsiteX25" fmla="*/ 235789 w 1207700"/>
                <a:gd name="connsiteY25" fmla="*/ 0 h 2920193"/>
                <a:gd name="connsiteX0" fmla="*/ 490655 w 1207700"/>
                <a:gd name="connsiteY0" fmla="*/ 92471 h 2914200"/>
                <a:gd name="connsiteX1" fmla="*/ 614504 w 1207700"/>
                <a:gd name="connsiteY1" fmla="*/ 252834 h 2914200"/>
                <a:gd name="connsiteX2" fmla="*/ 694701 w 1207700"/>
                <a:gd name="connsiteY2" fmla="*/ 102054 h 2914200"/>
                <a:gd name="connsiteX3" fmla="*/ 512796 w 1207700"/>
                <a:gd name="connsiteY3" fmla="*/ 99412 h 2914200"/>
                <a:gd name="connsiteX4" fmla="*/ 490655 w 1207700"/>
                <a:gd name="connsiteY4" fmla="*/ 92471 h 2914200"/>
                <a:gd name="connsiteX5" fmla="*/ 235789 w 1207700"/>
                <a:gd name="connsiteY5" fmla="*/ 0 h 2914200"/>
                <a:gd name="connsiteX6" fmla="*/ 971910 w 1207700"/>
                <a:gd name="connsiteY6" fmla="*/ 1 h 2914200"/>
                <a:gd name="connsiteX7" fmla="*/ 1190446 w 1207700"/>
                <a:gd name="connsiteY7" fmla="*/ 195534 h 2914200"/>
                <a:gd name="connsiteX8" fmla="*/ 1207700 w 1207700"/>
                <a:gd name="connsiteY8" fmla="*/ 391067 h 2914200"/>
                <a:gd name="connsiteX9" fmla="*/ 683473 w 1207700"/>
                <a:gd name="connsiteY9" fmla="*/ 384934 h 2914200"/>
                <a:gd name="connsiteX10" fmla="*/ 680842 w 1207700"/>
                <a:gd name="connsiteY10" fmla="*/ 358980 h 2914200"/>
                <a:gd name="connsiteX11" fmla="*/ 671789 w 1207700"/>
                <a:gd name="connsiteY11" fmla="*/ 270947 h 2914200"/>
                <a:gd name="connsiteX12" fmla="*/ 533358 w 1207700"/>
                <a:gd name="connsiteY12" fmla="*/ 259834 h 2914200"/>
                <a:gd name="connsiteX13" fmla="*/ 523549 w 1207700"/>
                <a:gd name="connsiteY13" fmla="*/ 379207 h 2914200"/>
                <a:gd name="connsiteX14" fmla="*/ 523256 w 1207700"/>
                <a:gd name="connsiteY14" fmla="*/ 383059 h 2914200"/>
                <a:gd name="connsiteX15" fmla="*/ 309677 w 1207700"/>
                <a:gd name="connsiteY15" fmla="*/ 380560 h 2914200"/>
                <a:gd name="connsiteX16" fmla="*/ 310551 w 1207700"/>
                <a:gd name="connsiteY16" fmla="*/ 856892 h 2914200"/>
                <a:gd name="connsiteX17" fmla="*/ 569344 w 1207700"/>
                <a:gd name="connsiteY17" fmla="*/ 1127186 h 2914200"/>
                <a:gd name="connsiteX18" fmla="*/ 563593 w 1207700"/>
                <a:gd name="connsiteY18" fmla="*/ 1276711 h 2914200"/>
                <a:gd name="connsiteX19" fmla="*/ 568640 w 1207700"/>
                <a:gd name="connsiteY19" fmla="*/ 2787409 h 2914200"/>
                <a:gd name="connsiteX20" fmla="*/ 256283 w 1207700"/>
                <a:gd name="connsiteY20" fmla="*/ 2787408 h 2914200"/>
                <a:gd name="connsiteX21" fmla="*/ 256283 w 1207700"/>
                <a:gd name="connsiteY21" fmla="*/ 1289993 h 2914200"/>
                <a:gd name="connsiteX22" fmla="*/ 266277 w 1207700"/>
                <a:gd name="connsiteY22" fmla="*/ 1280293 h 2914200"/>
                <a:gd name="connsiteX23" fmla="*/ 3649 w 1207700"/>
                <a:gd name="connsiteY23" fmla="*/ 1283457 h 2914200"/>
                <a:gd name="connsiteX24" fmla="*/ 0 w 1207700"/>
                <a:gd name="connsiteY24" fmla="*/ 212785 h 2914200"/>
                <a:gd name="connsiteX25" fmla="*/ 235789 w 1207700"/>
                <a:gd name="connsiteY25" fmla="*/ 0 h 2914200"/>
                <a:gd name="connsiteX0" fmla="*/ 490655 w 1207700"/>
                <a:gd name="connsiteY0" fmla="*/ 92471 h 2928058"/>
                <a:gd name="connsiteX1" fmla="*/ 614504 w 1207700"/>
                <a:gd name="connsiteY1" fmla="*/ 252834 h 2928058"/>
                <a:gd name="connsiteX2" fmla="*/ 694701 w 1207700"/>
                <a:gd name="connsiteY2" fmla="*/ 102054 h 2928058"/>
                <a:gd name="connsiteX3" fmla="*/ 512796 w 1207700"/>
                <a:gd name="connsiteY3" fmla="*/ 99412 h 2928058"/>
                <a:gd name="connsiteX4" fmla="*/ 490655 w 1207700"/>
                <a:gd name="connsiteY4" fmla="*/ 92471 h 2928058"/>
                <a:gd name="connsiteX5" fmla="*/ 235789 w 1207700"/>
                <a:gd name="connsiteY5" fmla="*/ 0 h 2928058"/>
                <a:gd name="connsiteX6" fmla="*/ 971910 w 1207700"/>
                <a:gd name="connsiteY6" fmla="*/ 1 h 2928058"/>
                <a:gd name="connsiteX7" fmla="*/ 1190446 w 1207700"/>
                <a:gd name="connsiteY7" fmla="*/ 195534 h 2928058"/>
                <a:gd name="connsiteX8" fmla="*/ 1207700 w 1207700"/>
                <a:gd name="connsiteY8" fmla="*/ 391067 h 2928058"/>
                <a:gd name="connsiteX9" fmla="*/ 683473 w 1207700"/>
                <a:gd name="connsiteY9" fmla="*/ 384934 h 2928058"/>
                <a:gd name="connsiteX10" fmla="*/ 680842 w 1207700"/>
                <a:gd name="connsiteY10" fmla="*/ 358980 h 2928058"/>
                <a:gd name="connsiteX11" fmla="*/ 671789 w 1207700"/>
                <a:gd name="connsiteY11" fmla="*/ 270947 h 2928058"/>
                <a:gd name="connsiteX12" fmla="*/ 533358 w 1207700"/>
                <a:gd name="connsiteY12" fmla="*/ 259834 h 2928058"/>
                <a:gd name="connsiteX13" fmla="*/ 523549 w 1207700"/>
                <a:gd name="connsiteY13" fmla="*/ 379207 h 2928058"/>
                <a:gd name="connsiteX14" fmla="*/ 523256 w 1207700"/>
                <a:gd name="connsiteY14" fmla="*/ 383059 h 2928058"/>
                <a:gd name="connsiteX15" fmla="*/ 309677 w 1207700"/>
                <a:gd name="connsiteY15" fmla="*/ 380560 h 2928058"/>
                <a:gd name="connsiteX16" fmla="*/ 310551 w 1207700"/>
                <a:gd name="connsiteY16" fmla="*/ 856892 h 2928058"/>
                <a:gd name="connsiteX17" fmla="*/ 569344 w 1207700"/>
                <a:gd name="connsiteY17" fmla="*/ 1127186 h 2928058"/>
                <a:gd name="connsiteX18" fmla="*/ 563593 w 1207700"/>
                <a:gd name="connsiteY18" fmla="*/ 1276711 h 2928058"/>
                <a:gd name="connsiteX19" fmla="*/ 568640 w 1207700"/>
                <a:gd name="connsiteY19" fmla="*/ 2787409 h 2928058"/>
                <a:gd name="connsiteX20" fmla="*/ 256283 w 1207700"/>
                <a:gd name="connsiteY20" fmla="*/ 2787408 h 2928058"/>
                <a:gd name="connsiteX21" fmla="*/ 256283 w 1207700"/>
                <a:gd name="connsiteY21" fmla="*/ 1289993 h 2928058"/>
                <a:gd name="connsiteX22" fmla="*/ 266277 w 1207700"/>
                <a:gd name="connsiteY22" fmla="*/ 1280293 h 2928058"/>
                <a:gd name="connsiteX23" fmla="*/ 3649 w 1207700"/>
                <a:gd name="connsiteY23" fmla="*/ 1283457 h 2928058"/>
                <a:gd name="connsiteX24" fmla="*/ 0 w 1207700"/>
                <a:gd name="connsiteY24" fmla="*/ 212785 h 2928058"/>
                <a:gd name="connsiteX25" fmla="*/ 235789 w 1207700"/>
                <a:gd name="connsiteY25" fmla="*/ 0 h 2928058"/>
                <a:gd name="connsiteX0" fmla="*/ 490655 w 1207700"/>
                <a:gd name="connsiteY0" fmla="*/ 92471 h 2934560"/>
                <a:gd name="connsiteX1" fmla="*/ 614504 w 1207700"/>
                <a:gd name="connsiteY1" fmla="*/ 252834 h 2934560"/>
                <a:gd name="connsiteX2" fmla="*/ 694701 w 1207700"/>
                <a:gd name="connsiteY2" fmla="*/ 102054 h 2934560"/>
                <a:gd name="connsiteX3" fmla="*/ 512796 w 1207700"/>
                <a:gd name="connsiteY3" fmla="*/ 99412 h 2934560"/>
                <a:gd name="connsiteX4" fmla="*/ 490655 w 1207700"/>
                <a:gd name="connsiteY4" fmla="*/ 92471 h 2934560"/>
                <a:gd name="connsiteX5" fmla="*/ 235789 w 1207700"/>
                <a:gd name="connsiteY5" fmla="*/ 0 h 2934560"/>
                <a:gd name="connsiteX6" fmla="*/ 971910 w 1207700"/>
                <a:gd name="connsiteY6" fmla="*/ 1 h 2934560"/>
                <a:gd name="connsiteX7" fmla="*/ 1190446 w 1207700"/>
                <a:gd name="connsiteY7" fmla="*/ 195534 h 2934560"/>
                <a:gd name="connsiteX8" fmla="*/ 1207700 w 1207700"/>
                <a:gd name="connsiteY8" fmla="*/ 391067 h 2934560"/>
                <a:gd name="connsiteX9" fmla="*/ 683473 w 1207700"/>
                <a:gd name="connsiteY9" fmla="*/ 384934 h 2934560"/>
                <a:gd name="connsiteX10" fmla="*/ 680842 w 1207700"/>
                <a:gd name="connsiteY10" fmla="*/ 358980 h 2934560"/>
                <a:gd name="connsiteX11" fmla="*/ 671789 w 1207700"/>
                <a:gd name="connsiteY11" fmla="*/ 270947 h 2934560"/>
                <a:gd name="connsiteX12" fmla="*/ 533358 w 1207700"/>
                <a:gd name="connsiteY12" fmla="*/ 259834 h 2934560"/>
                <a:gd name="connsiteX13" fmla="*/ 523549 w 1207700"/>
                <a:gd name="connsiteY13" fmla="*/ 379207 h 2934560"/>
                <a:gd name="connsiteX14" fmla="*/ 523256 w 1207700"/>
                <a:gd name="connsiteY14" fmla="*/ 383059 h 2934560"/>
                <a:gd name="connsiteX15" fmla="*/ 309677 w 1207700"/>
                <a:gd name="connsiteY15" fmla="*/ 380560 h 2934560"/>
                <a:gd name="connsiteX16" fmla="*/ 310551 w 1207700"/>
                <a:gd name="connsiteY16" fmla="*/ 856892 h 2934560"/>
                <a:gd name="connsiteX17" fmla="*/ 569344 w 1207700"/>
                <a:gd name="connsiteY17" fmla="*/ 1127186 h 2934560"/>
                <a:gd name="connsiteX18" fmla="*/ 563593 w 1207700"/>
                <a:gd name="connsiteY18" fmla="*/ 1276711 h 2934560"/>
                <a:gd name="connsiteX19" fmla="*/ 543385 w 1207700"/>
                <a:gd name="connsiteY19" fmla="*/ 2800042 h 2934560"/>
                <a:gd name="connsiteX20" fmla="*/ 256283 w 1207700"/>
                <a:gd name="connsiteY20" fmla="*/ 2787408 h 2934560"/>
                <a:gd name="connsiteX21" fmla="*/ 256283 w 1207700"/>
                <a:gd name="connsiteY21" fmla="*/ 1289993 h 2934560"/>
                <a:gd name="connsiteX22" fmla="*/ 266277 w 1207700"/>
                <a:gd name="connsiteY22" fmla="*/ 1280293 h 2934560"/>
                <a:gd name="connsiteX23" fmla="*/ 3649 w 1207700"/>
                <a:gd name="connsiteY23" fmla="*/ 1283457 h 2934560"/>
                <a:gd name="connsiteX24" fmla="*/ 0 w 1207700"/>
                <a:gd name="connsiteY24" fmla="*/ 212785 h 2934560"/>
                <a:gd name="connsiteX25" fmla="*/ 235789 w 1207700"/>
                <a:gd name="connsiteY25" fmla="*/ 0 h 2934560"/>
                <a:gd name="connsiteX0" fmla="*/ 490655 w 1207700"/>
                <a:gd name="connsiteY0" fmla="*/ 92471 h 2934560"/>
                <a:gd name="connsiteX1" fmla="*/ 614504 w 1207700"/>
                <a:gd name="connsiteY1" fmla="*/ 252834 h 2934560"/>
                <a:gd name="connsiteX2" fmla="*/ 694701 w 1207700"/>
                <a:gd name="connsiteY2" fmla="*/ 102054 h 2934560"/>
                <a:gd name="connsiteX3" fmla="*/ 512796 w 1207700"/>
                <a:gd name="connsiteY3" fmla="*/ 99412 h 2934560"/>
                <a:gd name="connsiteX4" fmla="*/ 490655 w 1207700"/>
                <a:gd name="connsiteY4" fmla="*/ 92471 h 2934560"/>
                <a:gd name="connsiteX5" fmla="*/ 235789 w 1207700"/>
                <a:gd name="connsiteY5" fmla="*/ 0 h 2934560"/>
                <a:gd name="connsiteX6" fmla="*/ 971910 w 1207700"/>
                <a:gd name="connsiteY6" fmla="*/ 1 h 2934560"/>
                <a:gd name="connsiteX7" fmla="*/ 1190446 w 1207700"/>
                <a:gd name="connsiteY7" fmla="*/ 195534 h 2934560"/>
                <a:gd name="connsiteX8" fmla="*/ 1207700 w 1207700"/>
                <a:gd name="connsiteY8" fmla="*/ 391067 h 2934560"/>
                <a:gd name="connsiteX9" fmla="*/ 683473 w 1207700"/>
                <a:gd name="connsiteY9" fmla="*/ 384934 h 2934560"/>
                <a:gd name="connsiteX10" fmla="*/ 680842 w 1207700"/>
                <a:gd name="connsiteY10" fmla="*/ 358980 h 2934560"/>
                <a:gd name="connsiteX11" fmla="*/ 671789 w 1207700"/>
                <a:gd name="connsiteY11" fmla="*/ 270947 h 2934560"/>
                <a:gd name="connsiteX12" fmla="*/ 533358 w 1207700"/>
                <a:gd name="connsiteY12" fmla="*/ 259834 h 2934560"/>
                <a:gd name="connsiteX13" fmla="*/ 523549 w 1207700"/>
                <a:gd name="connsiteY13" fmla="*/ 379207 h 2934560"/>
                <a:gd name="connsiteX14" fmla="*/ 523256 w 1207700"/>
                <a:gd name="connsiteY14" fmla="*/ 383059 h 2934560"/>
                <a:gd name="connsiteX15" fmla="*/ 309677 w 1207700"/>
                <a:gd name="connsiteY15" fmla="*/ 380560 h 2934560"/>
                <a:gd name="connsiteX16" fmla="*/ 310551 w 1207700"/>
                <a:gd name="connsiteY16" fmla="*/ 856892 h 2934560"/>
                <a:gd name="connsiteX17" fmla="*/ 569344 w 1207700"/>
                <a:gd name="connsiteY17" fmla="*/ 1127186 h 2934560"/>
                <a:gd name="connsiteX18" fmla="*/ 563593 w 1207700"/>
                <a:gd name="connsiteY18" fmla="*/ 1276711 h 2934560"/>
                <a:gd name="connsiteX19" fmla="*/ 556013 w 1207700"/>
                <a:gd name="connsiteY19" fmla="*/ 2800042 h 2934560"/>
                <a:gd name="connsiteX20" fmla="*/ 256283 w 1207700"/>
                <a:gd name="connsiteY20" fmla="*/ 2787408 h 2934560"/>
                <a:gd name="connsiteX21" fmla="*/ 256283 w 1207700"/>
                <a:gd name="connsiteY21" fmla="*/ 1289993 h 2934560"/>
                <a:gd name="connsiteX22" fmla="*/ 266277 w 1207700"/>
                <a:gd name="connsiteY22" fmla="*/ 1280293 h 2934560"/>
                <a:gd name="connsiteX23" fmla="*/ 3649 w 1207700"/>
                <a:gd name="connsiteY23" fmla="*/ 1283457 h 2934560"/>
                <a:gd name="connsiteX24" fmla="*/ 0 w 1207700"/>
                <a:gd name="connsiteY24" fmla="*/ 212785 h 2934560"/>
                <a:gd name="connsiteX25" fmla="*/ 235789 w 1207700"/>
                <a:gd name="connsiteY25" fmla="*/ 0 h 2934560"/>
                <a:gd name="connsiteX0" fmla="*/ 490655 w 1207700"/>
                <a:gd name="connsiteY0" fmla="*/ 92471 h 2929697"/>
                <a:gd name="connsiteX1" fmla="*/ 614504 w 1207700"/>
                <a:gd name="connsiteY1" fmla="*/ 252834 h 2929697"/>
                <a:gd name="connsiteX2" fmla="*/ 694701 w 1207700"/>
                <a:gd name="connsiteY2" fmla="*/ 102054 h 2929697"/>
                <a:gd name="connsiteX3" fmla="*/ 512796 w 1207700"/>
                <a:gd name="connsiteY3" fmla="*/ 99412 h 2929697"/>
                <a:gd name="connsiteX4" fmla="*/ 490655 w 1207700"/>
                <a:gd name="connsiteY4" fmla="*/ 92471 h 2929697"/>
                <a:gd name="connsiteX5" fmla="*/ 235789 w 1207700"/>
                <a:gd name="connsiteY5" fmla="*/ 0 h 2929697"/>
                <a:gd name="connsiteX6" fmla="*/ 971910 w 1207700"/>
                <a:gd name="connsiteY6" fmla="*/ 1 h 2929697"/>
                <a:gd name="connsiteX7" fmla="*/ 1190446 w 1207700"/>
                <a:gd name="connsiteY7" fmla="*/ 195534 h 2929697"/>
                <a:gd name="connsiteX8" fmla="*/ 1207700 w 1207700"/>
                <a:gd name="connsiteY8" fmla="*/ 391067 h 2929697"/>
                <a:gd name="connsiteX9" fmla="*/ 683473 w 1207700"/>
                <a:gd name="connsiteY9" fmla="*/ 384934 h 2929697"/>
                <a:gd name="connsiteX10" fmla="*/ 680842 w 1207700"/>
                <a:gd name="connsiteY10" fmla="*/ 358980 h 2929697"/>
                <a:gd name="connsiteX11" fmla="*/ 671789 w 1207700"/>
                <a:gd name="connsiteY11" fmla="*/ 270947 h 2929697"/>
                <a:gd name="connsiteX12" fmla="*/ 533358 w 1207700"/>
                <a:gd name="connsiteY12" fmla="*/ 259834 h 2929697"/>
                <a:gd name="connsiteX13" fmla="*/ 523549 w 1207700"/>
                <a:gd name="connsiteY13" fmla="*/ 379207 h 2929697"/>
                <a:gd name="connsiteX14" fmla="*/ 523256 w 1207700"/>
                <a:gd name="connsiteY14" fmla="*/ 383059 h 2929697"/>
                <a:gd name="connsiteX15" fmla="*/ 309677 w 1207700"/>
                <a:gd name="connsiteY15" fmla="*/ 380560 h 2929697"/>
                <a:gd name="connsiteX16" fmla="*/ 310551 w 1207700"/>
                <a:gd name="connsiteY16" fmla="*/ 856892 h 2929697"/>
                <a:gd name="connsiteX17" fmla="*/ 569344 w 1207700"/>
                <a:gd name="connsiteY17" fmla="*/ 1127186 h 2929697"/>
                <a:gd name="connsiteX18" fmla="*/ 563593 w 1207700"/>
                <a:gd name="connsiteY18" fmla="*/ 1276711 h 2929697"/>
                <a:gd name="connsiteX19" fmla="*/ 556013 w 1207700"/>
                <a:gd name="connsiteY19" fmla="*/ 2800042 h 2929697"/>
                <a:gd name="connsiteX20" fmla="*/ 256283 w 1207700"/>
                <a:gd name="connsiteY20" fmla="*/ 2787408 h 2929697"/>
                <a:gd name="connsiteX21" fmla="*/ 256283 w 1207700"/>
                <a:gd name="connsiteY21" fmla="*/ 1289993 h 2929697"/>
                <a:gd name="connsiteX22" fmla="*/ 266277 w 1207700"/>
                <a:gd name="connsiteY22" fmla="*/ 1280293 h 2929697"/>
                <a:gd name="connsiteX23" fmla="*/ 3649 w 1207700"/>
                <a:gd name="connsiteY23" fmla="*/ 1283457 h 2929697"/>
                <a:gd name="connsiteX24" fmla="*/ 0 w 1207700"/>
                <a:gd name="connsiteY24" fmla="*/ 212785 h 2929697"/>
                <a:gd name="connsiteX25" fmla="*/ 235789 w 1207700"/>
                <a:gd name="connsiteY25" fmla="*/ 0 h 2929697"/>
                <a:gd name="connsiteX0" fmla="*/ 490655 w 1207700"/>
                <a:gd name="connsiteY0" fmla="*/ 92471 h 2929695"/>
                <a:gd name="connsiteX1" fmla="*/ 614504 w 1207700"/>
                <a:gd name="connsiteY1" fmla="*/ 252834 h 2929695"/>
                <a:gd name="connsiteX2" fmla="*/ 694701 w 1207700"/>
                <a:gd name="connsiteY2" fmla="*/ 102054 h 2929695"/>
                <a:gd name="connsiteX3" fmla="*/ 512796 w 1207700"/>
                <a:gd name="connsiteY3" fmla="*/ 99412 h 2929695"/>
                <a:gd name="connsiteX4" fmla="*/ 490655 w 1207700"/>
                <a:gd name="connsiteY4" fmla="*/ 92471 h 2929695"/>
                <a:gd name="connsiteX5" fmla="*/ 235789 w 1207700"/>
                <a:gd name="connsiteY5" fmla="*/ 0 h 2929695"/>
                <a:gd name="connsiteX6" fmla="*/ 971910 w 1207700"/>
                <a:gd name="connsiteY6" fmla="*/ 1 h 2929695"/>
                <a:gd name="connsiteX7" fmla="*/ 1190446 w 1207700"/>
                <a:gd name="connsiteY7" fmla="*/ 195534 h 2929695"/>
                <a:gd name="connsiteX8" fmla="*/ 1207700 w 1207700"/>
                <a:gd name="connsiteY8" fmla="*/ 391067 h 2929695"/>
                <a:gd name="connsiteX9" fmla="*/ 683473 w 1207700"/>
                <a:gd name="connsiteY9" fmla="*/ 384934 h 2929695"/>
                <a:gd name="connsiteX10" fmla="*/ 680842 w 1207700"/>
                <a:gd name="connsiteY10" fmla="*/ 358980 h 2929695"/>
                <a:gd name="connsiteX11" fmla="*/ 671789 w 1207700"/>
                <a:gd name="connsiteY11" fmla="*/ 270947 h 2929695"/>
                <a:gd name="connsiteX12" fmla="*/ 533358 w 1207700"/>
                <a:gd name="connsiteY12" fmla="*/ 259834 h 2929695"/>
                <a:gd name="connsiteX13" fmla="*/ 523549 w 1207700"/>
                <a:gd name="connsiteY13" fmla="*/ 379207 h 2929695"/>
                <a:gd name="connsiteX14" fmla="*/ 523256 w 1207700"/>
                <a:gd name="connsiteY14" fmla="*/ 383059 h 2929695"/>
                <a:gd name="connsiteX15" fmla="*/ 309677 w 1207700"/>
                <a:gd name="connsiteY15" fmla="*/ 380560 h 2929695"/>
                <a:gd name="connsiteX16" fmla="*/ 310551 w 1207700"/>
                <a:gd name="connsiteY16" fmla="*/ 856892 h 2929695"/>
                <a:gd name="connsiteX17" fmla="*/ 569344 w 1207700"/>
                <a:gd name="connsiteY17" fmla="*/ 1127186 h 2929695"/>
                <a:gd name="connsiteX18" fmla="*/ 563593 w 1207700"/>
                <a:gd name="connsiteY18" fmla="*/ 1276711 h 2929695"/>
                <a:gd name="connsiteX19" fmla="*/ 556013 w 1207700"/>
                <a:gd name="connsiteY19" fmla="*/ 2800042 h 2929695"/>
                <a:gd name="connsiteX20" fmla="*/ 256283 w 1207700"/>
                <a:gd name="connsiteY20" fmla="*/ 2787408 h 2929695"/>
                <a:gd name="connsiteX21" fmla="*/ 256283 w 1207700"/>
                <a:gd name="connsiteY21" fmla="*/ 1289993 h 2929695"/>
                <a:gd name="connsiteX22" fmla="*/ 3649 w 1207700"/>
                <a:gd name="connsiteY22" fmla="*/ 1283457 h 2929695"/>
                <a:gd name="connsiteX23" fmla="*/ 0 w 1207700"/>
                <a:gd name="connsiteY23" fmla="*/ 212785 h 2929695"/>
                <a:gd name="connsiteX24" fmla="*/ 235789 w 1207700"/>
                <a:gd name="connsiteY24" fmla="*/ 0 h 2929695"/>
                <a:gd name="connsiteX0" fmla="*/ 490655 w 1207700"/>
                <a:gd name="connsiteY0" fmla="*/ 92471 h 2929695"/>
                <a:gd name="connsiteX1" fmla="*/ 614504 w 1207700"/>
                <a:gd name="connsiteY1" fmla="*/ 252834 h 2929695"/>
                <a:gd name="connsiteX2" fmla="*/ 694701 w 1207700"/>
                <a:gd name="connsiteY2" fmla="*/ 102054 h 2929695"/>
                <a:gd name="connsiteX3" fmla="*/ 512796 w 1207700"/>
                <a:gd name="connsiteY3" fmla="*/ 99412 h 2929695"/>
                <a:gd name="connsiteX4" fmla="*/ 490655 w 1207700"/>
                <a:gd name="connsiteY4" fmla="*/ 92471 h 2929695"/>
                <a:gd name="connsiteX5" fmla="*/ 235789 w 1207700"/>
                <a:gd name="connsiteY5" fmla="*/ 0 h 2929695"/>
                <a:gd name="connsiteX6" fmla="*/ 971910 w 1207700"/>
                <a:gd name="connsiteY6" fmla="*/ 1 h 2929695"/>
                <a:gd name="connsiteX7" fmla="*/ 1190446 w 1207700"/>
                <a:gd name="connsiteY7" fmla="*/ 195534 h 2929695"/>
                <a:gd name="connsiteX8" fmla="*/ 1207700 w 1207700"/>
                <a:gd name="connsiteY8" fmla="*/ 391067 h 2929695"/>
                <a:gd name="connsiteX9" fmla="*/ 683473 w 1207700"/>
                <a:gd name="connsiteY9" fmla="*/ 384934 h 2929695"/>
                <a:gd name="connsiteX10" fmla="*/ 680842 w 1207700"/>
                <a:gd name="connsiteY10" fmla="*/ 358980 h 2929695"/>
                <a:gd name="connsiteX11" fmla="*/ 671789 w 1207700"/>
                <a:gd name="connsiteY11" fmla="*/ 270947 h 2929695"/>
                <a:gd name="connsiteX12" fmla="*/ 533358 w 1207700"/>
                <a:gd name="connsiteY12" fmla="*/ 259834 h 2929695"/>
                <a:gd name="connsiteX13" fmla="*/ 523549 w 1207700"/>
                <a:gd name="connsiteY13" fmla="*/ 379207 h 2929695"/>
                <a:gd name="connsiteX14" fmla="*/ 523256 w 1207700"/>
                <a:gd name="connsiteY14" fmla="*/ 383059 h 2929695"/>
                <a:gd name="connsiteX15" fmla="*/ 309677 w 1207700"/>
                <a:gd name="connsiteY15" fmla="*/ 380560 h 2929695"/>
                <a:gd name="connsiteX16" fmla="*/ 310551 w 1207700"/>
                <a:gd name="connsiteY16" fmla="*/ 856892 h 2929695"/>
                <a:gd name="connsiteX17" fmla="*/ 569344 w 1207700"/>
                <a:gd name="connsiteY17" fmla="*/ 1127186 h 2929695"/>
                <a:gd name="connsiteX18" fmla="*/ 563593 w 1207700"/>
                <a:gd name="connsiteY18" fmla="*/ 1276711 h 2929695"/>
                <a:gd name="connsiteX19" fmla="*/ 556013 w 1207700"/>
                <a:gd name="connsiteY19" fmla="*/ 2800042 h 2929695"/>
                <a:gd name="connsiteX20" fmla="*/ 256283 w 1207700"/>
                <a:gd name="connsiteY20" fmla="*/ 2787408 h 2929695"/>
                <a:gd name="connsiteX21" fmla="*/ 261041 w 1207700"/>
                <a:gd name="connsiteY21" fmla="*/ 1280477 h 2929695"/>
                <a:gd name="connsiteX22" fmla="*/ 3649 w 1207700"/>
                <a:gd name="connsiteY22" fmla="*/ 1283457 h 2929695"/>
                <a:gd name="connsiteX23" fmla="*/ 0 w 1207700"/>
                <a:gd name="connsiteY23" fmla="*/ 212785 h 2929695"/>
                <a:gd name="connsiteX24" fmla="*/ 235789 w 1207700"/>
                <a:gd name="connsiteY24" fmla="*/ 0 h 2929695"/>
                <a:gd name="connsiteX0" fmla="*/ 490655 w 1207700"/>
                <a:gd name="connsiteY0" fmla="*/ 92471 h 2929695"/>
                <a:gd name="connsiteX1" fmla="*/ 614504 w 1207700"/>
                <a:gd name="connsiteY1" fmla="*/ 252834 h 2929695"/>
                <a:gd name="connsiteX2" fmla="*/ 694701 w 1207700"/>
                <a:gd name="connsiteY2" fmla="*/ 102054 h 2929695"/>
                <a:gd name="connsiteX3" fmla="*/ 512796 w 1207700"/>
                <a:gd name="connsiteY3" fmla="*/ 99412 h 2929695"/>
                <a:gd name="connsiteX4" fmla="*/ 490655 w 1207700"/>
                <a:gd name="connsiteY4" fmla="*/ 92471 h 2929695"/>
                <a:gd name="connsiteX5" fmla="*/ 235789 w 1207700"/>
                <a:gd name="connsiteY5" fmla="*/ 0 h 2929695"/>
                <a:gd name="connsiteX6" fmla="*/ 971910 w 1207700"/>
                <a:gd name="connsiteY6" fmla="*/ 1 h 2929695"/>
                <a:gd name="connsiteX7" fmla="*/ 1190446 w 1207700"/>
                <a:gd name="connsiteY7" fmla="*/ 195534 h 2929695"/>
                <a:gd name="connsiteX8" fmla="*/ 1207700 w 1207700"/>
                <a:gd name="connsiteY8" fmla="*/ 391067 h 2929695"/>
                <a:gd name="connsiteX9" fmla="*/ 683473 w 1207700"/>
                <a:gd name="connsiteY9" fmla="*/ 384934 h 2929695"/>
                <a:gd name="connsiteX10" fmla="*/ 680842 w 1207700"/>
                <a:gd name="connsiteY10" fmla="*/ 358980 h 2929695"/>
                <a:gd name="connsiteX11" fmla="*/ 671789 w 1207700"/>
                <a:gd name="connsiteY11" fmla="*/ 270947 h 2929695"/>
                <a:gd name="connsiteX12" fmla="*/ 533358 w 1207700"/>
                <a:gd name="connsiteY12" fmla="*/ 259834 h 2929695"/>
                <a:gd name="connsiteX13" fmla="*/ 523549 w 1207700"/>
                <a:gd name="connsiteY13" fmla="*/ 379207 h 2929695"/>
                <a:gd name="connsiteX14" fmla="*/ 523256 w 1207700"/>
                <a:gd name="connsiteY14" fmla="*/ 383059 h 2929695"/>
                <a:gd name="connsiteX15" fmla="*/ 309677 w 1207700"/>
                <a:gd name="connsiteY15" fmla="*/ 380560 h 2929695"/>
                <a:gd name="connsiteX16" fmla="*/ 310551 w 1207700"/>
                <a:gd name="connsiteY16" fmla="*/ 856892 h 2929695"/>
                <a:gd name="connsiteX17" fmla="*/ 569344 w 1207700"/>
                <a:gd name="connsiteY17" fmla="*/ 1127186 h 2929695"/>
                <a:gd name="connsiteX18" fmla="*/ 556013 w 1207700"/>
                <a:gd name="connsiteY18" fmla="*/ 2800042 h 2929695"/>
                <a:gd name="connsiteX19" fmla="*/ 256283 w 1207700"/>
                <a:gd name="connsiteY19" fmla="*/ 2787408 h 2929695"/>
                <a:gd name="connsiteX20" fmla="*/ 261041 w 1207700"/>
                <a:gd name="connsiteY20" fmla="*/ 1280477 h 2929695"/>
                <a:gd name="connsiteX21" fmla="*/ 3649 w 1207700"/>
                <a:gd name="connsiteY21" fmla="*/ 1283457 h 2929695"/>
                <a:gd name="connsiteX22" fmla="*/ 0 w 1207700"/>
                <a:gd name="connsiteY22" fmla="*/ 212785 h 2929695"/>
                <a:gd name="connsiteX23" fmla="*/ 235789 w 1207700"/>
                <a:gd name="connsiteY23" fmla="*/ 0 h 2929695"/>
                <a:gd name="connsiteX0" fmla="*/ 490655 w 1207700"/>
                <a:gd name="connsiteY0" fmla="*/ 92471 h 2938922"/>
                <a:gd name="connsiteX1" fmla="*/ 614504 w 1207700"/>
                <a:gd name="connsiteY1" fmla="*/ 252834 h 2938922"/>
                <a:gd name="connsiteX2" fmla="*/ 694701 w 1207700"/>
                <a:gd name="connsiteY2" fmla="*/ 102054 h 2938922"/>
                <a:gd name="connsiteX3" fmla="*/ 512796 w 1207700"/>
                <a:gd name="connsiteY3" fmla="*/ 99412 h 2938922"/>
                <a:gd name="connsiteX4" fmla="*/ 490655 w 1207700"/>
                <a:gd name="connsiteY4" fmla="*/ 92471 h 2938922"/>
                <a:gd name="connsiteX5" fmla="*/ 235789 w 1207700"/>
                <a:gd name="connsiteY5" fmla="*/ 0 h 2938922"/>
                <a:gd name="connsiteX6" fmla="*/ 971910 w 1207700"/>
                <a:gd name="connsiteY6" fmla="*/ 1 h 2938922"/>
                <a:gd name="connsiteX7" fmla="*/ 1190446 w 1207700"/>
                <a:gd name="connsiteY7" fmla="*/ 195534 h 2938922"/>
                <a:gd name="connsiteX8" fmla="*/ 1207700 w 1207700"/>
                <a:gd name="connsiteY8" fmla="*/ 391067 h 2938922"/>
                <a:gd name="connsiteX9" fmla="*/ 683473 w 1207700"/>
                <a:gd name="connsiteY9" fmla="*/ 384934 h 2938922"/>
                <a:gd name="connsiteX10" fmla="*/ 680842 w 1207700"/>
                <a:gd name="connsiteY10" fmla="*/ 358980 h 2938922"/>
                <a:gd name="connsiteX11" fmla="*/ 671789 w 1207700"/>
                <a:gd name="connsiteY11" fmla="*/ 270947 h 2938922"/>
                <a:gd name="connsiteX12" fmla="*/ 533358 w 1207700"/>
                <a:gd name="connsiteY12" fmla="*/ 259834 h 2938922"/>
                <a:gd name="connsiteX13" fmla="*/ 523549 w 1207700"/>
                <a:gd name="connsiteY13" fmla="*/ 379207 h 2938922"/>
                <a:gd name="connsiteX14" fmla="*/ 523256 w 1207700"/>
                <a:gd name="connsiteY14" fmla="*/ 383059 h 2938922"/>
                <a:gd name="connsiteX15" fmla="*/ 309677 w 1207700"/>
                <a:gd name="connsiteY15" fmla="*/ 380560 h 2938922"/>
                <a:gd name="connsiteX16" fmla="*/ 310551 w 1207700"/>
                <a:gd name="connsiteY16" fmla="*/ 856892 h 2938922"/>
                <a:gd name="connsiteX17" fmla="*/ 569344 w 1207700"/>
                <a:gd name="connsiteY17" fmla="*/ 1127186 h 2938922"/>
                <a:gd name="connsiteX18" fmla="*/ 556013 w 1207700"/>
                <a:gd name="connsiteY18" fmla="*/ 2800042 h 2938922"/>
                <a:gd name="connsiteX19" fmla="*/ 256283 w 1207700"/>
                <a:gd name="connsiteY19" fmla="*/ 2787408 h 2938922"/>
                <a:gd name="connsiteX20" fmla="*/ 261041 w 1207700"/>
                <a:gd name="connsiteY20" fmla="*/ 1280477 h 2938922"/>
                <a:gd name="connsiteX21" fmla="*/ 3649 w 1207700"/>
                <a:gd name="connsiteY21" fmla="*/ 1283457 h 2938922"/>
                <a:gd name="connsiteX22" fmla="*/ 0 w 1207700"/>
                <a:gd name="connsiteY22" fmla="*/ 212785 h 2938922"/>
                <a:gd name="connsiteX23" fmla="*/ 235789 w 1207700"/>
                <a:gd name="connsiteY23" fmla="*/ 0 h 2938922"/>
                <a:gd name="connsiteX0" fmla="*/ 490655 w 1207700"/>
                <a:gd name="connsiteY0" fmla="*/ 92471 h 2938921"/>
                <a:gd name="connsiteX1" fmla="*/ 614504 w 1207700"/>
                <a:gd name="connsiteY1" fmla="*/ 252834 h 2938921"/>
                <a:gd name="connsiteX2" fmla="*/ 694701 w 1207700"/>
                <a:gd name="connsiteY2" fmla="*/ 102054 h 2938921"/>
                <a:gd name="connsiteX3" fmla="*/ 512796 w 1207700"/>
                <a:gd name="connsiteY3" fmla="*/ 99412 h 2938921"/>
                <a:gd name="connsiteX4" fmla="*/ 490655 w 1207700"/>
                <a:gd name="connsiteY4" fmla="*/ 92471 h 2938921"/>
                <a:gd name="connsiteX5" fmla="*/ 235789 w 1207700"/>
                <a:gd name="connsiteY5" fmla="*/ 0 h 2938921"/>
                <a:gd name="connsiteX6" fmla="*/ 971910 w 1207700"/>
                <a:gd name="connsiteY6" fmla="*/ 1 h 2938921"/>
                <a:gd name="connsiteX7" fmla="*/ 1190446 w 1207700"/>
                <a:gd name="connsiteY7" fmla="*/ 195534 h 2938921"/>
                <a:gd name="connsiteX8" fmla="*/ 1207700 w 1207700"/>
                <a:gd name="connsiteY8" fmla="*/ 391067 h 2938921"/>
                <a:gd name="connsiteX9" fmla="*/ 683473 w 1207700"/>
                <a:gd name="connsiteY9" fmla="*/ 384934 h 2938921"/>
                <a:gd name="connsiteX10" fmla="*/ 680842 w 1207700"/>
                <a:gd name="connsiteY10" fmla="*/ 358980 h 2938921"/>
                <a:gd name="connsiteX11" fmla="*/ 671789 w 1207700"/>
                <a:gd name="connsiteY11" fmla="*/ 270947 h 2938921"/>
                <a:gd name="connsiteX12" fmla="*/ 533358 w 1207700"/>
                <a:gd name="connsiteY12" fmla="*/ 259834 h 2938921"/>
                <a:gd name="connsiteX13" fmla="*/ 523549 w 1207700"/>
                <a:gd name="connsiteY13" fmla="*/ 379207 h 2938921"/>
                <a:gd name="connsiteX14" fmla="*/ 523256 w 1207700"/>
                <a:gd name="connsiteY14" fmla="*/ 383059 h 2938921"/>
                <a:gd name="connsiteX15" fmla="*/ 309677 w 1207700"/>
                <a:gd name="connsiteY15" fmla="*/ 380560 h 2938921"/>
                <a:gd name="connsiteX16" fmla="*/ 310551 w 1207700"/>
                <a:gd name="connsiteY16" fmla="*/ 856892 h 2938921"/>
                <a:gd name="connsiteX17" fmla="*/ 569344 w 1207700"/>
                <a:gd name="connsiteY17" fmla="*/ 1127186 h 2938921"/>
                <a:gd name="connsiteX18" fmla="*/ 556013 w 1207700"/>
                <a:gd name="connsiteY18" fmla="*/ 2800042 h 2938921"/>
                <a:gd name="connsiteX19" fmla="*/ 256283 w 1207700"/>
                <a:gd name="connsiteY19" fmla="*/ 2787408 h 2938921"/>
                <a:gd name="connsiteX20" fmla="*/ 261041 w 1207700"/>
                <a:gd name="connsiteY20" fmla="*/ 1280477 h 2938921"/>
                <a:gd name="connsiteX21" fmla="*/ 3649 w 1207700"/>
                <a:gd name="connsiteY21" fmla="*/ 1283457 h 2938921"/>
                <a:gd name="connsiteX22" fmla="*/ 0 w 1207700"/>
                <a:gd name="connsiteY22" fmla="*/ 212785 h 2938921"/>
                <a:gd name="connsiteX23" fmla="*/ 235789 w 1207700"/>
                <a:gd name="connsiteY23" fmla="*/ 0 h 2938921"/>
                <a:gd name="connsiteX0" fmla="*/ 490655 w 1207700"/>
                <a:gd name="connsiteY0" fmla="*/ 92471 h 2938921"/>
                <a:gd name="connsiteX1" fmla="*/ 614504 w 1207700"/>
                <a:gd name="connsiteY1" fmla="*/ 252834 h 2938921"/>
                <a:gd name="connsiteX2" fmla="*/ 694701 w 1207700"/>
                <a:gd name="connsiteY2" fmla="*/ 102054 h 2938921"/>
                <a:gd name="connsiteX3" fmla="*/ 512796 w 1207700"/>
                <a:gd name="connsiteY3" fmla="*/ 99412 h 2938921"/>
                <a:gd name="connsiteX4" fmla="*/ 490655 w 1207700"/>
                <a:gd name="connsiteY4" fmla="*/ 92471 h 2938921"/>
                <a:gd name="connsiteX5" fmla="*/ 235789 w 1207700"/>
                <a:gd name="connsiteY5" fmla="*/ 0 h 2938921"/>
                <a:gd name="connsiteX6" fmla="*/ 971910 w 1207700"/>
                <a:gd name="connsiteY6" fmla="*/ 1 h 2938921"/>
                <a:gd name="connsiteX7" fmla="*/ 1190446 w 1207700"/>
                <a:gd name="connsiteY7" fmla="*/ 195534 h 2938921"/>
                <a:gd name="connsiteX8" fmla="*/ 1207700 w 1207700"/>
                <a:gd name="connsiteY8" fmla="*/ 391067 h 2938921"/>
                <a:gd name="connsiteX9" fmla="*/ 683473 w 1207700"/>
                <a:gd name="connsiteY9" fmla="*/ 384934 h 2938921"/>
                <a:gd name="connsiteX10" fmla="*/ 680842 w 1207700"/>
                <a:gd name="connsiteY10" fmla="*/ 358980 h 2938921"/>
                <a:gd name="connsiteX11" fmla="*/ 671789 w 1207700"/>
                <a:gd name="connsiteY11" fmla="*/ 270947 h 2938921"/>
                <a:gd name="connsiteX12" fmla="*/ 533358 w 1207700"/>
                <a:gd name="connsiteY12" fmla="*/ 259834 h 2938921"/>
                <a:gd name="connsiteX13" fmla="*/ 523549 w 1207700"/>
                <a:gd name="connsiteY13" fmla="*/ 379207 h 2938921"/>
                <a:gd name="connsiteX14" fmla="*/ 523256 w 1207700"/>
                <a:gd name="connsiteY14" fmla="*/ 383059 h 2938921"/>
                <a:gd name="connsiteX15" fmla="*/ 309677 w 1207700"/>
                <a:gd name="connsiteY15" fmla="*/ 380560 h 2938921"/>
                <a:gd name="connsiteX16" fmla="*/ 310551 w 1207700"/>
                <a:gd name="connsiteY16" fmla="*/ 856892 h 2938921"/>
                <a:gd name="connsiteX17" fmla="*/ 578860 w 1207700"/>
                <a:gd name="connsiteY17" fmla="*/ 1127185 h 2938921"/>
                <a:gd name="connsiteX18" fmla="*/ 556013 w 1207700"/>
                <a:gd name="connsiteY18" fmla="*/ 2800042 h 2938921"/>
                <a:gd name="connsiteX19" fmla="*/ 256283 w 1207700"/>
                <a:gd name="connsiteY19" fmla="*/ 2787408 h 2938921"/>
                <a:gd name="connsiteX20" fmla="*/ 261041 w 1207700"/>
                <a:gd name="connsiteY20" fmla="*/ 1280477 h 2938921"/>
                <a:gd name="connsiteX21" fmla="*/ 3649 w 1207700"/>
                <a:gd name="connsiteY21" fmla="*/ 1283457 h 2938921"/>
                <a:gd name="connsiteX22" fmla="*/ 0 w 1207700"/>
                <a:gd name="connsiteY22" fmla="*/ 212785 h 2938921"/>
                <a:gd name="connsiteX23" fmla="*/ 235789 w 1207700"/>
                <a:gd name="connsiteY23" fmla="*/ 0 h 2938921"/>
                <a:gd name="connsiteX0" fmla="*/ 490655 w 1207700"/>
                <a:gd name="connsiteY0" fmla="*/ 92471 h 2938921"/>
                <a:gd name="connsiteX1" fmla="*/ 614504 w 1207700"/>
                <a:gd name="connsiteY1" fmla="*/ 252834 h 2938921"/>
                <a:gd name="connsiteX2" fmla="*/ 694701 w 1207700"/>
                <a:gd name="connsiteY2" fmla="*/ 102054 h 2938921"/>
                <a:gd name="connsiteX3" fmla="*/ 512796 w 1207700"/>
                <a:gd name="connsiteY3" fmla="*/ 99412 h 2938921"/>
                <a:gd name="connsiteX4" fmla="*/ 490655 w 1207700"/>
                <a:gd name="connsiteY4" fmla="*/ 92471 h 2938921"/>
                <a:gd name="connsiteX5" fmla="*/ 235789 w 1207700"/>
                <a:gd name="connsiteY5" fmla="*/ 0 h 2938921"/>
                <a:gd name="connsiteX6" fmla="*/ 971910 w 1207700"/>
                <a:gd name="connsiteY6" fmla="*/ 1 h 2938921"/>
                <a:gd name="connsiteX7" fmla="*/ 1190446 w 1207700"/>
                <a:gd name="connsiteY7" fmla="*/ 195534 h 2938921"/>
                <a:gd name="connsiteX8" fmla="*/ 1207700 w 1207700"/>
                <a:gd name="connsiteY8" fmla="*/ 391067 h 2938921"/>
                <a:gd name="connsiteX9" fmla="*/ 683473 w 1207700"/>
                <a:gd name="connsiteY9" fmla="*/ 384934 h 2938921"/>
                <a:gd name="connsiteX10" fmla="*/ 680842 w 1207700"/>
                <a:gd name="connsiteY10" fmla="*/ 358980 h 2938921"/>
                <a:gd name="connsiteX11" fmla="*/ 671789 w 1207700"/>
                <a:gd name="connsiteY11" fmla="*/ 270947 h 2938921"/>
                <a:gd name="connsiteX12" fmla="*/ 533358 w 1207700"/>
                <a:gd name="connsiteY12" fmla="*/ 259834 h 2938921"/>
                <a:gd name="connsiteX13" fmla="*/ 523549 w 1207700"/>
                <a:gd name="connsiteY13" fmla="*/ 379207 h 2938921"/>
                <a:gd name="connsiteX14" fmla="*/ 523256 w 1207700"/>
                <a:gd name="connsiteY14" fmla="*/ 383059 h 2938921"/>
                <a:gd name="connsiteX15" fmla="*/ 309677 w 1207700"/>
                <a:gd name="connsiteY15" fmla="*/ 380560 h 2938921"/>
                <a:gd name="connsiteX16" fmla="*/ 310551 w 1207700"/>
                <a:gd name="connsiteY16" fmla="*/ 856892 h 2938921"/>
                <a:gd name="connsiteX17" fmla="*/ 578860 w 1207700"/>
                <a:gd name="connsiteY17" fmla="*/ 1131944 h 2938921"/>
                <a:gd name="connsiteX18" fmla="*/ 556013 w 1207700"/>
                <a:gd name="connsiteY18" fmla="*/ 2800042 h 2938921"/>
                <a:gd name="connsiteX19" fmla="*/ 256283 w 1207700"/>
                <a:gd name="connsiteY19" fmla="*/ 2787408 h 2938921"/>
                <a:gd name="connsiteX20" fmla="*/ 261041 w 1207700"/>
                <a:gd name="connsiteY20" fmla="*/ 1280477 h 2938921"/>
                <a:gd name="connsiteX21" fmla="*/ 3649 w 1207700"/>
                <a:gd name="connsiteY21" fmla="*/ 1283457 h 2938921"/>
                <a:gd name="connsiteX22" fmla="*/ 0 w 1207700"/>
                <a:gd name="connsiteY22" fmla="*/ 212785 h 2938921"/>
                <a:gd name="connsiteX23" fmla="*/ 235789 w 1207700"/>
                <a:gd name="connsiteY23" fmla="*/ 0 h 2938921"/>
                <a:gd name="connsiteX0" fmla="*/ 490655 w 1207700"/>
                <a:gd name="connsiteY0" fmla="*/ 92471 h 2938921"/>
                <a:gd name="connsiteX1" fmla="*/ 614504 w 1207700"/>
                <a:gd name="connsiteY1" fmla="*/ 252834 h 2938921"/>
                <a:gd name="connsiteX2" fmla="*/ 694701 w 1207700"/>
                <a:gd name="connsiteY2" fmla="*/ 102054 h 2938921"/>
                <a:gd name="connsiteX3" fmla="*/ 512796 w 1207700"/>
                <a:gd name="connsiteY3" fmla="*/ 99412 h 2938921"/>
                <a:gd name="connsiteX4" fmla="*/ 490655 w 1207700"/>
                <a:gd name="connsiteY4" fmla="*/ 92471 h 2938921"/>
                <a:gd name="connsiteX5" fmla="*/ 235789 w 1207700"/>
                <a:gd name="connsiteY5" fmla="*/ 0 h 2938921"/>
                <a:gd name="connsiteX6" fmla="*/ 971910 w 1207700"/>
                <a:gd name="connsiteY6" fmla="*/ 1 h 2938921"/>
                <a:gd name="connsiteX7" fmla="*/ 1190446 w 1207700"/>
                <a:gd name="connsiteY7" fmla="*/ 195534 h 2938921"/>
                <a:gd name="connsiteX8" fmla="*/ 1207700 w 1207700"/>
                <a:gd name="connsiteY8" fmla="*/ 391067 h 2938921"/>
                <a:gd name="connsiteX9" fmla="*/ 683473 w 1207700"/>
                <a:gd name="connsiteY9" fmla="*/ 384934 h 2938921"/>
                <a:gd name="connsiteX10" fmla="*/ 680842 w 1207700"/>
                <a:gd name="connsiteY10" fmla="*/ 358980 h 2938921"/>
                <a:gd name="connsiteX11" fmla="*/ 671789 w 1207700"/>
                <a:gd name="connsiteY11" fmla="*/ 270947 h 2938921"/>
                <a:gd name="connsiteX12" fmla="*/ 533358 w 1207700"/>
                <a:gd name="connsiteY12" fmla="*/ 259834 h 2938921"/>
                <a:gd name="connsiteX13" fmla="*/ 523549 w 1207700"/>
                <a:gd name="connsiteY13" fmla="*/ 379207 h 2938921"/>
                <a:gd name="connsiteX14" fmla="*/ 523256 w 1207700"/>
                <a:gd name="connsiteY14" fmla="*/ 383059 h 2938921"/>
                <a:gd name="connsiteX15" fmla="*/ 309677 w 1207700"/>
                <a:gd name="connsiteY15" fmla="*/ 380560 h 2938921"/>
                <a:gd name="connsiteX16" fmla="*/ 310551 w 1207700"/>
                <a:gd name="connsiteY16" fmla="*/ 856892 h 2938921"/>
                <a:gd name="connsiteX17" fmla="*/ 574102 w 1207700"/>
                <a:gd name="connsiteY17" fmla="*/ 1131944 h 2938921"/>
                <a:gd name="connsiteX18" fmla="*/ 556013 w 1207700"/>
                <a:gd name="connsiteY18" fmla="*/ 2800042 h 2938921"/>
                <a:gd name="connsiteX19" fmla="*/ 256283 w 1207700"/>
                <a:gd name="connsiteY19" fmla="*/ 2787408 h 2938921"/>
                <a:gd name="connsiteX20" fmla="*/ 261041 w 1207700"/>
                <a:gd name="connsiteY20" fmla="*/ 1280477 h 2938921"/>
                <a:gd name="connsiteX21" fmla="*/ 3649 w 1207700"/>
                <a:gd name="connsiteY21" fmla="*/ 1283457 h 2938921"/>
                <a:gd name="connsiteX22" fmla="*/ 0 w 1207700"/>
                <a:gd name="connsiteY22" fmla="*/ 212785 h 2938921"/>
                <a:gd name="connsiteX23" fmla="*/ 235789 w 1207700"/>
                <a:gd name="connsiteY23" fmla="*/ 0 h 2938921"/>
                <a:gd name="connsiteX0" fmla="*/ 490655 w 1207700"/>
                <a:gd name="connsiteY0" fmla="*/ 92471 h 2938922"/>
                <a:gd name="connsiteX1" fmla="*/ 614504 w 1207700"/>
                <a:gd name="connsiteY1" fmla="*/ 252834 h 2938922"/>
                <a:gd name="connsiteX2" fmla="*/ 694701 w 1207700"/>
                <a:gd name="connsiteY2" fmla="*/ 102054 h 2938922"/>
                <a:gd name="connsiteX3" fmla="*/ 512796 w 1207700"/>
                <a:gd name="connsiteY3" fmla="*/ 99412 h 2938922"/>
                <a:gd name="connsiteX4" fmla="*/ 490655 w 1207700"/>
                <a:gd name="connsiteY4" fmla="*/ 92471 h 2938922"/>
                <a:gd name="connsiteX5" fmla="*/ 235789 w 1207700"/>
                <a:gd name="connsiteY5" fmla="*/ 0 h 2938922"/>
                <a:gd name="connsiteX6" fmla="*/ 971910 w 1207700"/>
                <a:gd name="connsiteY6" fmla="*/ 1 h 2938922"/>
                <a:gd name="connsiteX7" fmla="*/ 1190446 w 1207700"/>
                <a:gd name="connsiteY7" fmla="*/ 195534 h 2938922"/>
                <a:gd name="connsiteX8" fmla="*/ 1207700 w 1207700"/>
                <a:gd name="connsiteY8" fmla="*/ 391067 h 2938922"/>
                <a:gd name="connsiteX9" fmla="*/ 683473 w 1207700"/>
                <a:gd name="connsiteY9" fmla="*/ 384934 h 2938922"/>
                <a:gd name="connsiteX10" fmla="*/ 680842 w 1207700"/>
                <a:gd name="connsiteY10" fmla="*/ 358980 h 2938922"/>
                <a:gd name="connsiteX11" fmla="*/ 671789 w 1207700"/>
                <a:gd name="connsiteY11" fmla="*/ 270947 h 2938922"/>
                <a:gd name="connsiteX12" fmla="*/ 533358 w 1207700"/>
                <a:gd name="connsiteY12" fmla="*/ 259834 h 2938922"/>
                <a:gd name="connsiteX13" fmla="*/ 523549 w 1207700"/>
                <a:gd name="connsiteY13" fmla="*/ 379207 h 2938922"/>
                <a:gd name="connsiteX14" fmla="*/ 523256 w 1207700"/>
                <a:gd name="connsiteY14" fmla="*/ 383059 h 2938922"/>
                <a:gd name="connsiteX15" fmla="*/ 309677 w 1207700"/>
                <a:gd name="connsiteY15" fmla="*/ 380560 h 2938922"/>
                <a:gd name="connsiteX16" fmla="*/ 310551 w 1207700"/>
                <a:gd name="connsiteY16" fmla="*/ 856892 h 2938922"/>
                <a:gd name="connsiteX17" fmla="*/ 574102 w 1207700"/>
                <a:gd name="connsiteY17" fmla="*/ 1131944 h 2938922"/>
                <a:gd name="connsiteX18" fmla="*/ 556013 w 1207700"/>
                <a:gd name="connsiteY18" fmla="*/ 2800042 h 2938922"/>
                <a:gd name="connsiteX19" fmla="*/ 256283 w 1207700"/>
                <a:gd name="connsiteY19" fmla="*/ 2787408 h 2938922"/>
                <a:gd name="connsiteX20" fmla="*/ 261041 w 1207700"/>
                <a:gd name="connsiteY20" fmla="*/ 1280477 h 2938922"/>
                <a:gd name="connsiteX21" fmla="*/ 3649 w 1207700"/>
                <a:gd name="connsiteY21" fmla="*/ 1283457 h 2938922"/>
                <a:gd name="connsiteX22" fmla="*/ 0 w 1207700"/>
                <a:gd name="connsiteY22" fmla="*/ 212785 h 2938922"/>
                <a:gd name="connsiteX23" fmla="*/ 235789 w 1207700"/>
                <a:gd name="connsiteY23" fmla="*/ 0 h 2938922"/>
                <a:gd name="connsiteX0" fmla="*/ 490655 w 1207700"/>
                <a:gd name="connsiteY0" fmla="*/ 92471 h 2937057"/>
                <a:gd name="connsiteX1" fmla="*/ 614504 w 1207700"/>
                <a:gd name="connsiteY1" fmla="*/ 252834 h 2937057"/>
                <a:gd name="connsiteX2" fmla="*/ 694701 w 1207700"/>
                <a:gd name="connsiteY2" fmla="*/ 102054 h 2937057"/>
                <a:gd name="connsiteX3" fmla="*/ 512796 w 1207700"/>
                <a:gd name="connsiteY3" fmla="*/ 99412 h 2937057"/>
                <a:gd name="connsiteX4" fmla="*/ 490655 w 1207700"/>
                <a:gd name="connsiteY4" fmla="*/ 92471 h 2937057"/>
                <a:gd name="connsiteX5" fmla="*/ 235789 w 1207700"/>
                <a:gd name="connsiteY5" fmla="*/ 0 h 2937057"/>
                <a:gd name="connsiteX6" fmla="*/ 971910 w 1207700"/>
                <a:gd name="connsiteY6" fmla="*/ 1 h 2937057"/>
                <a:gd name="connsiteX7" fmla="*/ 1190446 w 1207700"/>
                <a:gd name="connsiteY7" fmla="*/ 195534 h 2937057"/>
                <a:gd name="connsiteX8" fmla="*/ 1207700 w 1207700"/>
                <a:gd name="connsiteY8" fmla="*/ 391067 h 2937057"/>
                <a:gd name="connsiteX9" fmla="*/ 683473 w 1207700"/>
                <a:gd name="connsiteY9" fmla="*/ 384934 h 2937057"/>
                <a:gd name="connsiteX10" fmla="*/ 680842 w 1207700"/>
                <a:gd name="connsiteY10" fmla="*/ 358980 h 2937057"/>
                <a:gd name="connsiteX11" fmla="*/ 671789 w 1207700"/>
                <a:gd name="connsiteY11" fmla="*/ 270947 h 2937057"/>
                <a:gd name="connsiteX12" fmla="*/ 533358 w 1207700"/>
                <a:gd name="connsiteY12" fmla="*/ 259834 h 2937057"/>
                <a:gd name="connsiteX13" fmla="*/ 523549 w 1207700"/>
                <a:gd name="connsiteY13" fmla="*/ 379207 h 2937057"/>
                <a:gd name="connsiteX14" fmla="*/ 523256 w 1207700"/>
                <a:gd name="connsiteY14" fmla="*/ 383059 h 2937057"/>
                <a:gd name="connsiteX15" fmla="*/ 309677 w 1207700"/>
                <a:gd name="connsiteY15" fmla="*/ 380560 h 2937057"/>
                <a:gd name="connsiteX16" fmla="*/ 310551 w 1207700"/>
                <a:gd name="connsiteY16" fmla="*/ 856892 h 2937057"/>
                <a:gd name="connsiteX17" fmla="*/ 574102 w 1207700"/>
                <a:gd name="connsiteY17" fmla="*/ 1131944 h 2937057"/>
                <a:gd name="connsiteX18" fmla="*/ 556013 w 1207700"/>
                <a:gd name="connsiteY18" fmla="*/ 2800042 h 2937057"/>
                <a:gd name="connsiteX19" fmla="*/ 256283 w 1207700"/>
                <a:gd name="connsiteY19" fmla="*/ 2787408 h 2937057"/>
                <a:gd name="connsiteX20" fmla="*/ 261041 w 1207700"/>
                <a:gd name="connsiteY20" fmla="*/ 1280477 h 2937057"/>
                <a:gd name="connsiteX21" fmla="*/ 3649 w 1207700"/>
                <a:gd name="connsiteY21" fmla="*/ 1283457 h 2937057"/>
                <a:gd name="connsiteX22" fmla="*/ 0 w 1207700"/>
                <a:gd name="connsiteY22" fmla="*/ 212785 h 2937057"/>
                <a:gd name="connsiteX23" fmla="*/ 235789 w 1207700"/>
                <a:gd name="connsiteY23" fmla="*/ 0 h 2937057"/>
                <a:gd name="connsiteX0" fmla="*/ 490655 w 1207700"/>
                <a:gd name="connsiteY0" fmla="*/ 92471 h 2937057"/>
                <a:gd name="connsiteX1" fmla="*/ 614504 w 1207700"/>
                <a:gd name="connsiteY1" fmla="*/ 252834 h 2937057"/>
                <a:gd name="connsiteX2" fmla="*/ 694701 w 1207700"/>
                <a:gd name="connsiteY2" fmla="*/ 102054 h 2937057"/>
                <a:gd name="connsiteX3" fmla="*/ 512796 w 1207700"/>
                <a:gd name="connsiteY3" fmla="*/ 99412 h 2937057"/>
                <a:gd name="connsiteX4" fmla="*/ 490655 w 1207700"/>
                <a:gd name="connsiteY4" fmla="*/ 92471 h 2937057"/>
                <a:gd name="connsiteX5" fmla="*/ 235789 w 1207700"/>
                <a:gd name="connsiteY5" fmla="*/ 0 h 2937057"/>
                <a:gd name="connsiteX6" fmla="*/ 971910 w 1207700"/>
                <a:gd name="connsiteY6" fmla="*/ 1 h 2937057"/>
                <a:gd name="connsiteX7" fmla="*/ 1190446 w 1207700"/>
                <a:gd name="connsiteY7" fmla="*/ 195534 h 2937057"/>
                <a:gd name="connsiteX8" fmla="*/ 1207700 w 1207700"/>
                <a:gd name="connsiteY8" fmla="*/ 391067 h 2937057"/>
                <a:gd name="connsiteX9" fmla="*/ 683473 w 1207700"/>
                <a:gd name="connsiteY9" fmla="*/ 384934 h 2937057"/>
                <a:gd name="connsiteX10" fmla="*/ 680842 w 1207700"/>
                <a:gd name="connsiteY10" fmla="*/ 358980 h 2937057"/>
                <a:gd name="connsiteX11" fmla="*/ 671789 w 1207700"/>
                <a:gd name="connsiteY11" fmla="*/ 270947 h 2937057"/>
                <a:gd name="connsiteX12" fmla="*/ 533358 w 1207700"/>
                <a:gd name="connsiteY12" fmla="*/ 259834 h 2937057"/>
                <a:gd name="connsiteX13" fmla="*/ 523549 w 1207700"/>
                <a:gd name="connsiteY13" fmla="*/ 379207 h 2937057"/>
                <a:gd name="connsiteX14" fmla="*/ 523256 w 1207700"/>
                <a:gd name="connsiteY14" fmla="*/ 383059 h 2937057"/>
                <a:gd name="connsiteX15" fmla="*/ 309677 w 1207700"/>
                <a:gd name="connsiteY15" fmla="*/ 380560 h 2937057"/>
                <a:gd name="connsiteX16" fmla="*/ 310551 w 1207700"/>
                <a:gd name="connsiteY16" fmla="*/ 856892 h 2937057"/>
                <a:gd name="connsiteX17" fmla="*/ 574102 w 1207700"/>
                <a:gd name="connsiteY17" fmla="*/ 1131944 h 2937057"/>
                <a:gd name="connsiteX18" fmla="*/ 556013 w 1207700"/>
                <a:gd name="connsiteY18" fmla="*/ 2800042 h 2937057"/>
                <a:gd name="connsiteX19" fmla="*/ 256283 w 1207700"/>
                <a:gd name="connsiteY19" fmla="*/ 2787408 h 2937057"/>
                <a:gd name="connsiteX20" fmla="*/ 261041 w 1207700"/>
                <a:gd name="connsiteY20" fmla="*/ 1280477 h 2937057"/>
                <a:gd name="connsiteX21" fmla="*/ 3649 w 1207700"/>
                <a:gd name="connsiteY21" fmla="*/ 1283457 h 2937057"/>
                <a:gd name="connsiteX22" fmla="*/ 0 w 1207700"/>
                <a:gd name="connsiteY22" fmla="*/ 212785 h 2937057"/>
                <a:gd name="connsiteX23" fmla="*/ 235789 w 1207700"/>
                <a:gd name="connsiteY23" fmla="*/ 0 h 2937057"/>
                <a:gd name="connsiteX0" fmla="*/ 490655 w 1207700"/>
                <a:gd name="connsiteY0" fmla="*/ 92471 h 2934543"/>
                <a:gd name="connsiteX1" fmla="*/ 614504 w 1207700"/>
                <a:gd name="connsiteY1" fmla="*/ 252834 h 2934543"/>
                <a:gd name="connsiteX2" fmla="*/ 694701 w 1207700"/>
                <a:gd name="connsiteY2" fmla="*/ 102054 h 2934543"/>
                <a:gd name="connsiteX3" fmla="*/ 512796 w 1207700"/>
                <a:gd name="connsiteY3" fmla="*/ 99412 h 2934543"/>
                <a:gd name="connsiteX4" fmla="*/ 490655 w 1207700"/>
                <a:gd name="connsiteY4" fmla="*/ 92471 h 2934543"/>
                <a:gd name="connsiteX5" fmla="*/ 235789 w 1207700"/>
                <a:gd name="connsiteY5" fmla="*/ 0 h 2934543"/>
                <a:gd name="connsiteX6" fmla="*/ 971910 w 1207700"/>
                <a:gd name="connsiteY6" fmla="*/ 1 h 2934543"/>
                <a:gd name="connsiteX7" fmla="*/ 1190446 w 1207700"/>
                <a:gd name="connsiteY7" fmla="*/ 195534 h 2934543"/>
                <a:gd name="connsiteX8" fmla="*/ 1207700 w 1207700"/>
                <a:gd name="connsiteY8" fmla="*/ 391067 h 2934543"/>
                <a:gd name="connsiteX9" fmla="*/ 683473 w 1207700"/>
                <a:gd name="connsiteY9" fmla="*/ 384934 h 2934543"/>
                <a:gd name="connsiteX10" fmla="*/ 680842 w 1207700"/>
                <a:gd name="connsiteY10" fmla="*/ 358980 h 2934543"/>
                <a:gd name="connsiteX11" fmla="*/ 671789 w 1207700"/>
                <a:gd name="connsiteY11" fmla="*/ 270947 h 2934543"/>
                <a:gd name="connsiteX12" fmla="*/ 533358 w 1207700"/>
                <a:gd name="connsiteY12" fmla="*/ 259834 h 2934543"/>
                <a:gd name="connsiteX13" fmla="*/ 523549 w 1207700"/>
                <a:gd name="connsiteY13" fmla="*/ 379207 h 2934543"/>
                <a:gd name="connsiteX14" fmla="*/ 523256 w 1207700"/>
                <a:gd name="connsiteY14" fmla="*/ 383059 h 2934543"/>
                <a:gd name="connsiteX15" fmla="*/ 309677 w 1207700"/>
                <a:gd name="connsiteY15" fmla="*/ 380560 h 2934543"/>
                <a:gd name="connsiteX16" fmla="*/ 310551 w 1207700"/>
                <a:gd name="connsiteY16" fmla="*/ 856892 h 2934543"/>
                <a:gd name="connsiteX17" fmla="*/ 574102 w 1207700"/>
                <a:gd name="connsiteY17" fmla="*/ 1131944 h 2934543"/>
                <a:gd name="connsiteX18" fmla="*/ 565530 w 1207700"/>
                <a:gd name="connsiteY18" fmla="*/ 2795284 h 2934543"/>
                <a:gd name="connsiteX19" fmla="*/ 256283 w 1207700"/>
                <a:gd name="connsiteY19" fmla="*/ 2787408 h 2934543"/>
                <a:gd name="connsiteX20" fmla="*/ 261041 w 1207700"/>
                <a:gd name="connsiteY20" fmla="*/ 1280477 h 2934543"/>
                <a:gd name="connsiteX21" fmla="*/ 3649 w 1207700"/>
                <a:gd name="connsiteY21" fmla="*/ 1283457 h 2934543"/>
                <a:gd name="connsiteX22" fmla="*/ 0 w 1207700"/>
                <a:gd name="connsiteY22" fmla="*/ 212785 h 2934543"/>
                <a:gd name="connsiteX23" fmla="*/ 235789 w 1207700"/>
                <a:gd name="connsiteY23" fmla="*/ 0 h 2934543"/>
                <a:gd name="connsiteX0" fmla="*/ 490655 w 1207700"/>
                <a:gd name="connsiteY0" fmla="*/ 92471 h 2934543"/>
                <a:gd name="connsiteX1" fmla="*/ 614504 w 1207700"/>
                <a:gd name="connsiteY1" fmla="*/ 252834 h 2934543"/>
                <a:gd name="connsiteX2" fmla="*/ 694701 w 1207700"/>
                <a:gd name="connsiteY2" fmla="*/ 102054 h 2934543"/>
                <a:gd name="connsiteX3" fmla="*/ 512796 w 1207700"/>
                <a:gd name="connsiteY3" fmla="*/ 99412 h 2934543"/>
                <a:gd name="connsiteX4" fmla="*/ 490655 w 1207700"/>
                <a:gd name="connsiteY4" fmla="*/ 92471 h 2934543"/>
                <a:gd name="connsiteX5" fmla="*/ 235789 w 1207700"/>
                <a:gd name="connsiteY5" fmla="*/ 0 h 2934543"/>
                <a:gd name="connsiteX6" fmla="*/ 971910 w 1207700"/>
                <a:gd name="connsiteY6" fmla="*/ 1 h 2934543"/>
                <a:gd name="connsiteX7" fmla="*/ 1190446 w 1207700"/>
                <a:gd name="connsiteY7" fmla="*/ 195534 h 2934543"/>
                <a:gd name="connsiteX8" fmla="*/ 1207700 w 1207700"/>
                <a:gd name="connsiteY8" fmla="*/ 391067 h 2934543"/>
                <a:gd name="connsiteX9" fmla="*/ 683473 w 1207700"/>
                <a:gd name="connsiteY9" fmla="*/ 384934 h 2934543"/>
                <a:gd name="connsiteX10" fmla="*/ 680842 w 1207700"/>
                <a:gd name="connsiteY10" fmla="*/ 358980 h 2934543"/>
                <a:gd name="connsiteX11" fmla="*/ 671789 w 1207700"/>
                <a:gd name="connsiteY11" fmla="*/ 270947 h 2934543"/>
                <a:gd name="connsiteX12" fmla="*/ 533358 w 1207700"/>
                <a:gd name="connsiteY12" fmla="*/ 259834 h 2934543"/>
                <a:gd name="connsiteX13" fmla="*/ 523549 w 1207700"/>
                <a:gd name="connsiteY13" fmla="*/ 379207 h 2934543"/>
                <a:gd name="connsiteX14" fmla="*/ 523256 w 1207700"/>
                <a:gd name="connsiteY14" fmla="*/ 383059 h 2934543"/>
                <a:gd name="connsiteX15" fmla="*/ 309677 w 1207700"/>
                <a:gd name="connsiteY15" fmla="*/ 380560 h 2934543"/>
                <a:gd name="connsiteX16" fmla="*/ 310551 w 1207700"/>
                <a:gd name="connsiteY16" fmla="*/ 856892 h 2934543"/>
                <a:gd name="connsiteX17" fmla="*/ 569344 w 1207700"/>
                <a:gd name="connsiteY17" fmla="*/ 1131944 h 2934543"/>
                <a:gd name="connsiteX18" fmla="*/ 565530 w 1207700"/>
                <a:gd name="connsiteY18" fmla="*/ 2795284 h 2934543"/>
                <a:gd name="connsiteX19" fmla="*/ 256283 w 1207700"/>
                <a:gd name="connsiteY19" fmla="*/ 2787408 h 2934543"/>
                <a:gd name="connsiteX20" fmla="*/ 261041 w 1207700"/>
                <a:gd name="connsiteY20" fmla="*/ 1280477 h 2934543"/>
                <a:gd name="connsiteX21" fmla="*/ 3649 w 1207700"/>
                <a:gd name="connsiteY21" fmla="*/ 1283457 h 2934543"/>
                <a:gd name="connsiteX22" fmla="*/ 0 w 1207700"/>
                <a:gd name="connsiteY22" fmla="*/ 212785 h 2934543"/>
                <a:gd name="connsiteX23" fmla="*/ 235789 w 1207700"/>
                <a:gd name="connsiteY23" fmla="*/ 0 h 2934543"/>
                <a:gd name="connsiteX0" fmla="*/ 490655 w 1207700"/>
                <a:gd name="connsiteY0" fmla="*/ 92471 h 2934543"/>
                <a:gd name="connsiteX1" fmla="*/ 614504 w 1207700"/>
                <a:gd name="connsiteY1" fmla="*/ 252834 h 2934543"/>
                <a:gd name="connsiteX2" fmla="*/ 694701 w 1207700"/>
                <a:gd name="connsiteY2" fmla="*/ 102054 h 2934543"/>
                <a:gd name="connsiteX3" fmla="*/ 512796 w 1207700"/>
                <a:gd name="connsiteY3" fmla="*/ 99412 h 2934543"/>
                <a:gd name="connsiteX4" fmla="*/ 490655 w 1207700"/>
                <a:gd name="connsiteY4" fmla="*/ 92471 h 2934543"/>
                <a:gd name="connsiteX5" fmla="*/ 235789 w 1207700"/>
                <a:gd name="connsiteY5" fmla="*/ 0 h 2934543"/>
                <a:gd name="connsiteX6" fmla="*/ 971910 w 1207700"/>
                <a:gd name="connsiteY6" fmla="*/ 1 h 2934543"/>
                <a:gd name="connsiteX7" fmla="*/ 1190446 w 1207700"/>
                <a:gd name="connsiteY7" fmla="*/ 195534 h 2934543"/>
                <a:gd name="connsiteX8" fmla="*/ 1207700 w 1207700"/>
                <a:gd name="connsiteY8" fmla="*/ 391067 h 2934543"/>
                <a:gd name="connsiteX9" fmla="*/ 683473 w 1207700"/>
                <a:gd name="connsiteY9" fmla="*/ 384934 h 2934543"/>
                <a:gd name="connsiteX10" fmla="*/ 680842 w 1207700"/>
                <a:gd name="connsiteY10" fmla="*/ 358980 h 2934543"/>
                <a:gd name="connsiteX11" fmla="*/ 671789 w 1207700"/>
                <a:gd name="connsiteY11" fmla="*/ 270947 h 2934543"/>
                <a:gd name="connsiteX12" fmla="*/ 533358 w 1207700"/>
                <a:gd name="connsiteY12" fmla="*/ 259834 h 2934543"/>
                <a:gd name="connsiteX13" fmla="*/ 523549 w 1207700"/>
                <a:gd name="connsiteY13" fmla="*/ 379207 h 2934543"/>
                <a:gd name="connsiteX14" fmla="*/ 523256 w 1207700"/>
                <a:gd name="connsiteY14" fmla="*/ 383059 h 2934543"/>
                <a:gd name="connsiteX15" fmla="*/ 309677 w 1207700"/>
                <a:gd name="connsiteY15" fmla="*/ 380560 h 2934543"/>
                <a:gd name="connsiteX16" fmla="*/ 310551 w 1207700"/>
                <a:gd name="connsiteY16" fmla="*/ 856892 h 2934543"/>
                <a:gd name="connsiteX17" fmla="*/ 569344 w 1207700"/>
                <a:gd name="connsiteY17" fmla="*/ 1131944 h 2934543"/>
                <a:gd name="connsiteX18" fmla="*/ 565530 w 1207700"/>
                <a:gd name="connsiteY18" fmla="*/ 2795284 h 2934543"/>
                <a:gd name="connsiteX19" fmla="*/ 256283 w 1207700"/>
                <a:gd name="connsiteY19" fmla="*/ 2787408 h 2934543"/>
                <a:gd name="connsiteX20" fmla="*/ 261041 w 1207700"/>
                <a:gd name="connsiteY20" fmla="*/ 1280477 h 2934543"/>
                <a:gd name="connsiteX21" fmla="*/ 3649 w 1207700"/>
                <a:gd name="connsiteY21" fmla="*/ 1283457 h 2934543"/>
                <a:gd name="connsiteX22" fmla="*/ 0 w 1207700"/>
                <a:gd name="connsiteY22" fmla="*/ 212785 h 2934543"/>
                <a:gd name="connsiteX23" fmla="*/ 235789 w 1207700"/>
                <a:gd name="connsiteY23" fmla="*/ 0 h 2934543"/>
                <a:gd name="connsiteX0" fmla="*/ 490655 w 1207700"/>
                <a:gd name="connsiteY0" fmla="*/ 92471 h 2934543"/>
                <a:gd name="connsiteX1" fmla="*/ 614504 w 1207700"/>
                <a:gd name="connsiteY1" fmla="*/ 252834 h 2934543"/>
                <a:gd name="connsiteX2" fmla="*/ 694701 w 1207700"/>
                <a:gd name="connsiteY2" fmla="*/ 102054 h 2934543"/>
                <a:gd name="connsiteX3" fmla="*/ 512796 w 1207700"/>
                <a:gd name="connsiteY3" fmla="*/ 99412 h 2934543"/>
                <a:gd name="connsiteX4" fmla="*/ 490655 w 1207700"/>
                <a:gd name="connsiteY4" fmla="*/ 92471 h 2934543"/>
                <a:gd name="connsiteX5" fmla="*/ 235789 w 1207700"/>
                <a:gd name="connsiteY5" fmla="*/ 0 h 2934543"/>
                <a:gd name="connsiteX6" fmla="*/ 971910 w 1207700"/>
                <a:gd name="connsiteY6" fmla="*/ 1 h 2934543"/>
                <a:gd name="connsiteX7" fmla="*/ 1190446 w 1207700"/>
                <a:gd name="connsiteY7" fmla="*/ 195534 h 2934543"/>
                <a:gd name="connsiteX8" fmla="*/ 1207700 w 1207700"/>
                <a:gd name="connsiteY8" fmla="*/ 391067 h 2934543"/>
                <a:gd name="connsiteX9" fmla="*/ 683473 w 1207700"/>
                <a:gd name="connsiteY9" fmla="*/ 384934 h 2934543"/>
                <a:gd name="connsiteX10" fmla="*/ 680842 w 1207700"/>
                <a:gd name="connsiteY10" fmla="*/ 358980 h 2934543"/>
                <a:gd name="connsiteX11" fmla="*/ 671789 w 1207700"/>
                <a:gd name="connsiteY11" fmla="*/ 270947 h 2934543"/>
                <a:gd name="connsiteX12" fmla="*/ 533358 w 1207700"/>
                <a:gd name="connsiteY12" fmla="*/ 259834 h 2934543"/>
                <a:gd name="connsiteX13" fmla="*/ 523549 w 1207700"/>
                <a:gd name="connsiteY13" fmla="*/ 379207 h 2934543"/>
                <a:gd name="connsiteX14" fmla="*/ 523256 w 1207700"/>
                <a:gd name="connsiteY14" fmla="*/ 383059 h 2934543"/>
                <a:gd name="connsiteX15" fmla="*/ 309677 w 1207700"/>
                <a:gd name="connsiteY15" fmla="*/ 380560 h 2934543"/>
                <a:gd name="connsiteX16" fmla="*/ 310551 w 1207700"/>
                <a:gd name="connsiteY16" fmla="*/ 856892 h 2934543"/>
                <a:gd name="connsiteX17" fmla="*/ 569344 w 1207700"/>
                <a:gd name="connsiteY17" fmla="*/ 1131944 h 2934543"/>
                <a:gd name="connsiteX18" fmla="*/ 565530 w 1207700"/>
                <a:gd name="connsiteY18" fmla="*/ 2795284 h 2934543"/>
                <a:gd name="connsiteX19" fmla="*/ 256283 w 1207700"/>
                <a:gd name="connsiteY19" fmla="*/ 2787408 h 2934543"/>
                <a:gd name="connsiteX20" fmla="*/ 261041 w 1207700"/>
                <a:gd name="connsiteY20" fmla="*/ 1280477 h 2934543"/>
                <a:gd name="connsiteX21" fmla="*/ 3649 w 1207700"/>
                <a:gd name="connsiteY21" fmla="*/ 1283457 h 2934543"/>
                <a:gd name="connsiteX22" fmla="*/ 0 w 1207700"/>
                <a:gd name="connsiteY22" fmla="*/ 212785 h 2934543"/>
                <a:gd name="connsiteX23" fmla="*/ 235789 w 1207700"/>
                <a:gd name="connsiteY23" fmla="*/ 0 h 2934543"/>
                <a:gd name="connsiteX0" fmla="*/ 490655 w 1207700"/>
                <a:gd name="connsiteY0" fmla="*/ 92471 h 2934543"/>
                <a:gd name="connsiteX1" fmla="*/ 614504 w 1207700"/>
                <a:gd name="connsiteY1" fmla="*/ 252834 h 2934543"/>
                <a:gd name="connsiteX2" fmla="*/ 694701 w 1207700"/>
                <a:gd name="connsiteY2" fmla="*/ 102054 h 2934543"/>
                <a:gd name="connsiteX3" fmla="*/ 512796 w 1207700"/>
                <a:gd name="connsiteY3" fmla="*/ 99412 h 2934543"/>
                <a:gd name="connsiteX4" fmla="*/ 490655 w 1207700"/>
                <a:gd name="connsiteY4" fmla="*/ 92471 h 2934543"/>
                <a:gd name="connsiteX5" fmla="*/ 235789 w 1207700"/>
                <a:gd name="connsiteY5" fmla="*/ 0 h 2934543"/>
                <a:gd name="connsiteX6" fmla="*/ 971910 w 1207700"/>
                <a:gd name="connsiteY6" fmla="*/ 1 h 2934543"/>
                <a:gd name="connsiteX7" fmla="*/ 1190446 w 1207700"/>
                <a:gd name="connsiteY7" fmla="*/ 195534 h 2934543"/>
                <a:gd name="connsiteX8" fmla="*/ 1207700 w 1207700"/>
                <a:gd name="connsiteY8" fmla="*/ 391067 h 2934543"/>
                <a:gd name="connsiteX9" fmla="*/ 683473 w 1207700"/>
                <a:gd name="connsiteY9" fmla="*/ 384934 h 2934543"/>
                <a:gd name="connsiteX10" fmla="*/ 680842 w 1207700"/>
                <a:gd name="connsiteY10" fmla="*/ 358980 h 2934543"/>
                <a:gd name="connsiteX11" fmla="*/ 671789 w 1207700"/>
                <a:gd name="connsiteY11" fmla="*/ 270947 h 2934543"/>
                <a:gd name="connsiteX12" fmla="*/ 533358 w 1207700"/>
                <a:gd name="connsiteY12" fmla="*/ 259834 h 2934543"/>
                <a:gd name="connsiteX13" fmla="*/ 523549 w 1207700"/>
                <a:gd name="connsiteY13" fmla="*/ 379207 h 2934543"/>
                <a:gd name="connsiteX14" fmla="*/ 523256 w 1207700"/>
                <a:gd name="connsiteY14" fmla="*/ 383059 h 2934543"/>
                <a:gd name="connsiteX15" fmla="*/ 309677 w 1207700"/>
                <a:gd name="connsiteY15" fmla="*/ 380560 h 2934543"/>
                <a:gd name="connsiteX16" fmla="*/ 310551 w 1207700"/>
                <a:gd name="connsiteY16" fmla="*/ 856892 h 2934543"/>
                <a:gd name="connsiteX17" fmla="*/ 569344 w 1207700"/>
                <a:gd name="connsiteY17" fmla="*/ 1131944 h 2934543"/>
                <a:gd name="connsiteX18" fmla="*/ 565530 w 1207700"/>
                <a:gd name="connsiteY18" fmla="*/ 2795284 h 2934543"/>
                <a:gd name="connsiteX19" fmla="*/ 256283 w 1207700"/>
                <a:gd name="connsiteY19" fmla="*/ 2787408 h 2934543"/>
                <a:gd name="connsiteX20" fmla="*/ 261041 w 1207700"/>
                <a:gd name="connsiteY20" fmla="*/ 1280477 h 2934543"/>
                <a:gd name="connsiteX21" fmla="*/ 3649 w 1207700"/>
                <a:gd name="connsiteY21" fmla="*/ 1283457 h 2934543"/>
                <a:gd name="connsiteX22" fmla="*/ 0 w 1207700"/>
                <a:gd name="connsiteY22" fmla="*/ 212785 h 2934543"/>
                <a:gd name="connsiteX23" fmla="*/ 235789 w 1207700"/>
                <a:gd name="connsiteY23" fmla="*/ 0 h 2934543"/>
                <a:gd name="connsiteX0" fmla="*/ 490655 w 1207700"/>
                <a:gd name="connsiteY0" fmla="*/ 92471 h 2934543"/>
                <a:gd name="connsiteX1" fmla="*/ 614504 w 1207700"/>
                <a:gd name="connsiteY1" fmla="*/ 252834 h 2934543"/>
                <a:gd name="connsiteX2" fmla="*/ 694701 w 1207700"/>
                <a:gd name="connsiteY2" fmla="*/ 102054 h 2934543"/>
                <a:gd name="connsiteX3" fmla="*/ 512796 w 1207700"/>
                <a:gd name="connsiteY3" fmla="*/ 99412 h 2934543"/>
                <a:gd name="connsiteX4" fmla="*/ 490655 w 1207700"/>
                <a:gd name="connsiteY4" fmla="*/ 92471 h 2934543"/>
                <a:gd name="connsiteX5" fmla="*/ 235789 w 1207700"/>
                <a:gd name="connsiteY5" fmla="*/ 0 h 2934543"/>
                <a:gd name="connsiteX6" fmla="*/ 971910 w 1207700"/>
                <a:gd name="connsiteY6" fmla="*/ 1 h 2934543"/>
                <a:gd name="connsiteX7" fmla="*/ 1190446 w 1207700"/>
                <a:gd name="connsiteY7" fmla="*/ 195534 h 2934543"/>
                <a:gd name="connsiteX8" fmla="*/ 1207700 w 1207700"/>
                <a:gd name="connsiteY8" fmla="*/ 391067 h 2934543"/>
                <a:gd name="connsiteX9" fmla="*/ 683473 w 1207700"/>
                <a:gd name="connsiteY9" fmla="*/ 384934 h 2934543"/>
                <a:gd name="connsiteX10" fmla="*/ 680842 w 1207700"/>
                <a:gd name="connsiteY10" fmla="*/ 358980 h 2934543"/>
                <a:gd name="connsiteX11" fmla="*/ 671789 w 1207700"/>
                <a:gd name="connsiteY11" fmla="*/ 270947 h 2934543"/>
                <a:gd name="connsiteX12" fmla="*/ 533358 w 1207700"/>
                <a:gd name="connsiteY12" fmla="*/ 259834 h 2934543"/>
                <a:gd name="connsiteX13" fmla="*/ 523549 w 1207700"/>
                <a:gd name="connsiteY13" fmla="*/ 379207 h 2934543"/>
                <a:gd name="connsiteX14" fmla="*/ 523256 w 1207700"/>
                <a:gd name="connsiteY14" fmla="*/ 383059 h 2934543"/>
                <a:gd name="connsiteX15" fmla="*/ 309677 w 1207700"/>
                <a:gd name="connsiteY15" fmla="*/ 380560 h 2934543"/>
                <a:gd name="connsiteX16" fmla="*/ 310551 w 1207700"/>
                <a:gd name="connsiteY16" fmla="*/ 856892 h 2934543"/>
                <a:gd name="connsiteX17" fmla="*/ 569344 w 1207700"/>
                <a:gd name="connsiteY17" fmla="*/ 1131944 h 2934543"/>
                <a:gd name="connsiteX18" fmla="*/ 565530 w 1207700"/>
                <a:gd name="connsiteY18" fmla="*/ 2795284 h 2934543"/>
                <a:gd name="connsiteX19" fmla="*/ 256283 w 1207700"/>
                <a:gd name="connsiteY19" fmla="*/ 2787408 h 2934543"/>
                <a:gd name="connsiteX20" fmla="*/ 261041 w 1207700"/>
                <a:gd name="connsiteY20" fmla="*/ 1280477 h 2934543"/>
                <a:gd name="connsiteX21" fmla="*/ 3649 w 1207700"/>
                <a:gd name="connsiteY21" fmla="*/ 1283457 h 2934543"/>
                <a:gd name="connsiteX22" fmla="*/ 0 w 1207700"/>
                <a:gd name="connsiteY22" fmla="*/ 212785 h 2934543"/>
                <a:gd name="connsiteX23" fmla="*/ 235789 w 1207700"/>
                <a:gd name="connsiteY23" fmla="*/ 0 h 2934543"/>
                <a:gd name="connsiteX0" fmla="*/ 490655 w 1207700"/>
                <a:gd name="connsiteY0" fmla="*/ 92471 h 2932299"/>
                <a:gd name="connsiteX1" fmla="*/ 614504 w 1207700"/>
                <a:gd name="connsiteY1" fmla="*/ 252834 h 2932299"/>
                <a:gd name="connsiteX2" fmla="*/ 694701 w 1207700"/>
                <a:gd name="connsiteY2" fmla="*/ 102054 h 2932299"/>
                <a:gd name="connsiteX3" fmla="*/ 512796 w 1207700"/>
                <a:gd name="connsiteY3" fmla="*/ 99412 h 2932299"/>
                <a:gd name="connsiteX4" fmla="*/ 490655 w 1207700"/>
                <a:gd name="connsiteY4" fmla="*/ 92471 h 2932299"/>
                <a:gd name="connsiteX5" fmla="*/ 235789 w 1207700"/>
                <a:gd name="connsiteY5" fmla="*/ 0 h 2932299"/>
                <a:gd name="connsiteX6" fmla="*/ 971910 w 1207700"/>
                <a:gd name="connsiteY6" fmla="*/ 1 h 2932299"/>
                <a:gd name="connsiteX7" fmla="*/ 1190446 w 1207700"/>
                <a:gd name="connsiteY7" fmla="*/ 195534 h 2932299"/>
                <a:gd name="connsiteX8" fmla="*/ 1207700 w 1207700"/>
                <a:gd name="connsiteY8" fmla="*/ 391067 h 2932299"/>
                <a:gd name="connsiteX9" fmla="*/ 683473 w 1207700"/>
                <a:gd name="connsiteY9" fmla="*/ 384934 h 2932299"/>
                <a:gd name="connsiteX10" fmla="*/ 680842 w 1207700"/>
                <a:gd name="connsiteY10" fmla="*/ 358980 h 2932299"/>
                <a:gd name="connsiteX11" fmla="*/ 671789 w 1207700"/>
                <a:gd name="connsiteY11" fmla="*/ 270947 h 2932299"/>
                <a:gd name="connsiteX12" fmla="*/ 533358 w 1207700"/>
                <a:gd name="connsiteY12" fmla="*/ 259834 h 2932299"/>
                <a:gd name="connsiteX13" fmla="*/ 523549 w 1207700"/>
                <a:gd name="connsiteY13" fmla="*/ 379207 h 2932299"/>
                <a:gd name="connsiteX14" fmla="*/ 523256 w 1207700"/>
                <a:gd name="connsiteY14" fmla="*/ 383059 h 2932299"/>
                <a:gd name="connsiteX15" fmla="*/ 309677 w 1207700"/>
                <a:gd name="connsiteY15" fmla="*/ 380560 h 2932299"/>
                <a:gd name="connsiteX16" fmla="*/ 310551 w 1207700"/>
                <a:gd name="connsiteY16" fmla="*/ 856892 h 2932299"/>
                <a:gd name="connsiteX17" fmla="*/ 569344 w 1207700"/>
                <a:gd name="connsiteY17" fmla="*/ 1131944 h 2932299"/>
                <a:gd name="connsiteX18" fmla="*/ 565530 w 1207700"/>
                <a:gd name="connsiteY18" fmla="*/ 2795284 h 2932299"/>
                <a:gd name="connsiteX19" fmla="*/ 261041 w 1207700"/>
                <a:gd name="connsiteY19" fmla="*/ 2782650 h 2932299"/>
                <a:gd name="connsiteX20" fmla="*/ 261041 w 1207700"/>
                <a:gd name="connsiteY20" fmla="*/ 1280477 h 2932299"/>
                <a:gd name="connsiteX21" fmla="*/ 3649 w 1207700"/>
                <a:gd name="connsiteY21" fmla="*/ 1283457 h 2932299"/>
                <a:gd name="connsiteX22" fmla="*/ 0 w 1207700"/>
                <a:gd name="connsiteY22" fmla="*/ 212785 h 2932299"/>
                <a:gd name="connsiteX23" fmla="*/ 235789 w 1207700"/>
                <a:gd name="connsiteY23" fmla="*/ 0 h 2932299"/>
                <a:gd name="connsiteX0" fmla="*/ 490655 w 1207700"/>
                <a:gd name="connsiteY0" fmla="*/ 92471 h 2932299"/>
                <a:gd name="connsiteX1" fmla="*/ 614504 w 1207700"/>
                <a:gd name="connsiteY1" fmla="*/ 252834 h 2932299"/>
                <a:gd name="connsiteX2" fmla="*/ 694701 w 1207700"/>
                <a:gd name="connsiteY2" fmla="*/ 102054 h 2932299"/>
                <a:gd name="connsiteX3" fmla="*/ 512796 w 1207700"/>
                <a:gd name="connsiteY3" fmla="*/ 99412 h 2932299"/>
                <a:gd name="connsiteX4" fmla="*/ 490655 w 1207700"/>
                <a:gd name="connsiteY4" fmla="*/ 92471 h 2932299"/>
                <a:gd name="connsiteX5" fmla="*/ 235789 w 1207700"/>
                <a:gd name="connsiteY5" fmla="*/ 0 h 2932299"/>
                <a:gd name="connsiteX6" fmla="*/ 971910 w 1207700"/>
                <a:gd name="connsiteY6" fmla="*/ 1 h 2932299"/>
                <a:gd name="connsiteX7" fmla="*/ 1190446 w 1207700"/>
                <a:gd name="connsiteY7" fmla="*/ 195534 h 2932299"/>
                <a:gd name="connsiteX8" fmla="*/ 1207700 w 1207700"/>
                <a:gd name="connsiteY8" fmla="*/ 391067 h 2932299"/>
                <a:gd name="connsiteX9" fmla="*/ 683473 w 1207700"/>
                <a:gd name="connsiteY9" fmla="*/ 384934 h 2932299"/>
                <a:gd name="connsiteX10" fmla="*/ 680842 w 1207700"/>
                <a:gd name="connsiteY10" fmla="*/ 358980 h 2932299"/>
                <a:gd name="connsiteX11" fmla="*/ 671789 w 1207700"/>
                <a:gd name="connsiteY11" fmla="*/ 270947 h 2932299"/>
                <a:gd name="connsiteX12" fmla="*/ 533358 w 1207700"/>
                <a:gd name="connsiteY12" fmla="*/ 259834 h 2932299"/>
                <a:gd name="connsiteX13" fmla="*/ 523549 w 1207700"/>
                <a:gd name="connsiteY13" fmla="*/ 379207 h 2932299"/>
                <a:gd name="connsiteX14" fmla="*/ 523256 w 1207700"/>
                <a:gd name="connsiteY14" fmla="*/ 383059 h 2932299"/>
                <a:gd name="connsiteX15" fmla="*/ 309677 w 1207700"/>
                <a:gd name="connsiteY15" fmla="*/ 380560 h 2932299"/>
                <a:gd name="connsiteX16" fmla="*/ 310551 w 1207700"/>
                <a:gd name="connsiteY16" fmla="*/ 856892 h 2932299"/>
                <a:gd name="connsiteX17" fmla="*/ 569344 w 1207700"/>
                <a:gd name="connsiteY17" fmla="*/ 1131944 h 2932299"/>
                <a:gd name="connsiteX18" fmla="*/ 565530 w 1207700"/>
                <a:gd name="connsiteY18" fmla="*/ 2795284 h 2932299"/>
                <a:gd name="connsiteX19" fmla="*/ 261041 w 1207700"/>
                <a:gd name="connsiteY19" fmla="*/ 2782650 h 2932299"/>
                <a:gd name="connsiteX20" fmla="*/ 261041 w 1207700"/>
                <a:gd name="connsiteY20" fmla="*/ 1280477 h 2932299"/>
                <a:gd name="connsiteX21" fmla="*/ 3649 w 1207700"/>
                <a:gd name="connsiteY21" fmla="*/ 1283457 h 2932299"/>
                <a:gd name="connsiteX22" fmla="*/ 0 w 1207700"/>
                <a:gd name="connsiteY22" fmla="*/ 212785 h 2932299"/>
                <a:gd name="connsiteX23" fmla="*/ 235789 w 1207700"/>
                <a:gd name="connsiteY23" fmla="*/ 0 h 2932299"/>
                <a:gd name="connsiteX0" fmla="*/ 490655 w 1207700"/>
                <a:gd name="connsiteY0" fmla="*/ 92471 h 2932299"/>
                <a:gd name="connsiteX1" fmla="*/ 614504 w 1207700"/>
                <a:gd name="connsiteY1" fmla="*/ 252834 h 2932299"/>
                <a:gd name="connsiteX2" fmla="*/ 694701 w 1207700"/>
                <a:gd name="connsiteY2" fmla="*/ 102054 h 2932299"/>
                <a:gd name="connsiteX3" fmla="*/ 512796 w 1207700"/>
                <a:gd name="connsiteY3" fmla="*/ 99412 h 2932299"/>
                <a:gd name="connsiteX4" fmla="*/ 490655 w 1207700"/>
                <a:gd name="connsiteY4" fmla="*/ 92471 h 2932299"/>
                <a:gd name="connsiteX5" fmla="*/ 235789 w 1207700"/>
                <a:gd name="connsiteY5" fmla="*/ 0 h 2932299"/>
                <a:gd name="connsiteX6" fmla="*/ 971910 w 1207700"/>
                <a:gd name="connsiteY6" fmla="*/ 1 h 2932299"/>
                <a:gd name="connsiteX7" fmla="*/ 1190446 w 1207700"/>
                <a:gd name="connsiteY7" fmla="*/ 195534 h 2932299"/>
                <a:gd name="connsiteX8" fmla="*/ 1207700 w 1207700"/>
                <a:gd name="connsiteY8" fmla="*/ 391067 h 2932299"/>
                <a:gd name="connsiteX9" fmla="*/ 683473 w 1207700"/>
                <a:gd name="connsiteY9" fmla="*/ 384934 h 2932299"/>
                <a:gd name="connsiteX10" fmla="*/ 680842 w 1207700"/>
                <a:gd name="connsiteY10" fmla="*/ 358980 h 2932299"/>
                <a:gd name="connsiteX11" fmla="*/ 671789 w 1207700"/>
                <a:gd name="connsiteY11" fmla="*/ 270947 h 2932299"/>
                <a:gd name="connsiteX12" fmla="*/ 533358 w 1207700"/>
                <a:gd name="connsiteY12" fmla="*/ 259834 h 2932299"/>
                <a:gd name="connsiteX13" fmla="*/ 523549 w 1207700"/>
                <a:gd name="connsiteY13" fmla="*/ 379207 h 2932299"/>
                <a:gd name="connsiteX14" fmla="*/ 523256 w 1207700"/>
                <a:gd name="connsiteY14" fmla="*/ 383059 h 2932299"/>
                <a:gd name="connsiteX15" fmla="*/ 309677 w 1207700"/>
                <a:gd name="connsiteY15" fmla="*/ 380560 h 2932299"/>
                <a:gd name="connsiteX16" fmla="*/ 310551 w 1207700"/>
                <a:gd name="connsiteY16" fmla="*/ 856892 h 2932299"/>
                <a:gd name="connsiteX17" fmla="*/ 569344 w 1207700"/>
                <a:gd name="connsiteY17" fmla="*/ 1131944 h 2932299"/>
                <a:gd name="connsiteX18" fmla="*/ 565530 w 1207700"/>
                <a:gd name="connsiteY18" fmla="*/ 2795284 h 2932299"/>
                <a:gd name="connsiteX19" fmla="*/ 261041 w 1207700"/>
                <a:gd name="connsiteY19" fmla="*/ 2782650 h 2932299"/>
                <a:gd name="connsiteX20" fmla="*/ 261041 w 1207700"/>
                <a:gd name="connsiteY20" fmla="*/ 1280477 h 2932299"/>
                <a:gd name="connsiteX21" fmla="*/ 3649 w 1207700"/>
                <a:gd name="connsiteY21" fmla="*/ 1283457 h 2932299"/>
                <a:gd name="connsiteX22" fmla="*/ 0 w 1207700"/>
                <a:gd name="connsiteY22" fmla="*/ 212785 h 2932299"/>
                <a:gd name="connsiteX23" fmla="*/ 235789 w 1207700"/>
                <a:gd name="connsiteY23" fmla="*/ 0 h 2932299"/>
                <a:gd name="connsiteX0" fmla="*/ 490655 w 1207700"/>
                <a:gd name="connsiteY0" fmla="*/ 92471 h 2932299"/>
                <a:gd name="connsiteX1" fmla="*/ 614504 w 1207700"/>
                <a:gd name="connsiteY1" fmla="*/ 252834 h 2932299"/>
                <a:gd name="connsiteX2" fmla="*/ 694701 w 1207700"/>
                <a:gd name="connsiteY2" fmla="*/ 102054 h 2932299"/>
                <a:gd name="connsiteX3" fmla="*/ 512796 w 1207700"/>
                <a:gd name="connsiteY3" fmla="*/ 99412 h 2932299"/>
                <a:gd name="connsiteX4" fmla="*/ 490655 w 1207700"/>
                <a:gd name="connsiteY4" fmla="*/ 92471 h 2932299"/>
                <a:gd name="connsiteX5" fmla="*/ 235789 w 1207700"/>
                <a:gd name="connsiteY5" fmla="*/ 0 h 2932299"/>
                <a:gd name="connsiteX6" fmla="*/ 971910 w 1207700"/>
                <a:gd name="connsiteY6" fmla="*/ 1 h 2932299"/>
                <a:gd name="connsiteX7" fmla="*/ 1190446 w 1207700"/>
                <a:gd name="connsiteY7" fmla="*/ 195534 h 2932299"/>
                <a:gd name="connsiteX8" fmla="*/ 1207700 w 1207700"/>
                <a:gd name="connsiteY8" fmla="*/ 391067 h 2932299"/>
                <a:gd name="connsiteX9" fmla="*/ 683473 w 1207700"/>
                <a:gd name="connsiteY9" fmla="*/ 384934 h 2932299"/>
                <a:gd name="connsiteX10" fmla="*/ 680842 w 1207700"/>
                <a:gd name="connsiteY10" fmla="*/ 358980 h 2932299"/>
                <a:gd name="connsiteX11" fmla="*/ 671789 w 1207700"/>
                <a:gd name="connsiteY11" fmla="*/ 270947 h 2932299"/>
                <a:gd name="connsiteX12" fmla="*/ 533358 w 1207700"/>
                <a:gd name="connsiteY12" fmla="*/ 259834 h 2932299"/>
                <a:gd name="connsiteX13" fmla="*/ 523549 w 1207700"/>
                <a:gd name="connsiteY13" fmla="*/ 379207 h 2932299"/>
                <a:gd name="connsiteX14" fmla="*/ 523256 w 1207700"/>
                <a:gd name="connsiteY14" fmla="*/ 383059 h 2932299"/>
                <a:gd name="connsiteX15" fmla="*/ 309677 w 1207700"/>
                <a:gd name="connsiteY15" fmla="*/ 380560 h 2932299"/>
                <a:gd name="connsiteX16" fmla="*/ 310551 w 1207700"/>
                <a:gd name="connsiteY16" fmla="*/ 856892 h 2932299"/>
                <a:gd name="connsiteX17" fmla="*/ 569344 w 1207700"/>
                <a:gd name="connsiteY17" fmla="*/ 1131944 h 2932299"/>
                <a:gd name="connsiteX18" fmla="*/ 565530 w 1207700"/>
                <a:gd name="connsiteY18" fmla="*/ 2795284 h 2932299"/>
                <a:gd name="connsiteX19" fmla="*/ 261041 w 1207700"/>
                <a:gd name="connsiteY19" fmla="*/ 2782650 h 2932299"/>
                <a:gd name="connsiteX20" fmla="*/ 261041 w 1207700"/>
                <a:gd name="connsiteY20" fmla="*/ 1280477 h 2932299"/>
                <a:gd name="connsiteX21" fmla="*/ 3649 w 1207700"/>
                <a:gd name="connsiteY21" fmla="*/ 1283457 h 2932299"/>
                <a:gd name="connsiteX22" fmla="*/ 0 w 1207700"/>
                <a:gd name="connsiteY22" fmla="*/ 212785 h 2932299"/>
                <a:gd name="connsiteX23" fmla="*/ 235789 w 1207700"/>
                <a:gd name="connsiteY23" fmla="*/ 0 h 2932299"/>
                <a:gd name="connsiteX0" fmla="*/ 490655 w 1207700"/>
                <a:gd name="connsiteY0" fmla="*/ 92471 h 2930100"/>
                <a:gd name="connsiteX1" fmla="*/ 614504 w 1207700"/>
                <a:gd name="connsiteY1" fmla="*/ 252834 h 2930100"/>
                <a:gd name="connsiteX2" fmla="*/ 694701 w 1207700"/>
                <a:gd name="connsiteY2" fmla="*/ 102054 h 2930100"/>
                <a:gd name="connsiteX3" fmla="*/ 512796 w 1207700"/>
                <a:gd name="connsiteY3" fmla="*/ 99412 h 2930100"/>
                <a:gd name="connsiteX4" fmla="*/ 490655 w 1207700"/>
                <a:gd name="connsiteY4" fmla="*/ 92471 h 2930100"/>
                <a:gd name="connsiteX5" fmla="*/ 235789 w 1207700"/>
                <a:gd name="connsiteY5" fmla="*/ 0 h 2930100"/>
                <a:gd name="connsiteX6" fmla="*/ 971910 w 1207700"/>
                <a:gd name="connsiteY6" fmla="*/ 1 h 2930100"/>
                <a:gd name="connsiteX7" fmla="*/ 1190446 w 1207700"/>
                <a:gd name="connsiteY7" fmla="*/ 195534 h 2930100"/>
                <a:gd name="connsiteX8" fmla="*/ 1207700 w 1207700"/>
                <a:gd name="connsiteY8" fmla="*/ 391067 h 2930100"/>
                <a:gd name="connsiteX9" fmla="*/ 683473 w 1207700"/>
                <a:gd name="connsiteY9" fmla="*/ 384934 h 2930100"/>
                <a:gd name="connsiteX10" fmla="*/ 680842 w 1207700"/>
                <a:gd name="connsiteY10" fmla="*/ 358980 h 2930100"/>
                <a:gd name="connsiteX11" fmla="*/ 671789 w 1207700"/>
                <a:gd name="connsiteY11" fmla="*/ 270947 h 2930100"/>
                <a:gd name="connsiteX12" fmla="*/ 533358 w 1207700"/>
                <a:gd name="connsiteY12" fmla="*/ 259834 h 2930100"/>
                <a:gd name="connsiteX13" fmla="*/ 523549 w 1207700"/>
                <a:gd name="connsiteY13" fmla="*/ 379207 h 2930100"/>
                <a:gd name="connsiteX14" fmla="*/ 523256 w 1207700"/>
                <a:gd name="connsiteY14" fmla="*/ 383059 h 2930100"/>
                <a:gd name="connsiteX15" fmla="*/ 309677 w 1207700"/>
                <a:gd name="connsiteY15" fmla="*/ 380560 h 2930100"/>
                <a:gd name="connsiteX16" fmla="*/ 310551 w 1207700"/>
                <a:gd name="connsiteY16" fmla="*/ 856892 h 2930100"/>
                <a:gd name="connsiteX17" fmla="*/ 569344 w 1207700"/>
                <a:gd name="connsiteY17" fmla="*/ 1131944 h 2930100"/>
                <a:gd name="connsiteX18" fmla="*/ 565530 w 1207700"/>
                <a:gd name="connsiteY18" fmla="*/ 2795284 h 2930100"/>
                <a:gd name="connsiteX19" fmla="*/ 256283 w 1207700"/>
                <a:gd name="connsiteY19" fmla="*/ 2777892 h 2930100"/>
                <a:gd name="connsiteX20" fmla="*/ 261041 w 1207700"/>
                <a:gd name="connsiteY20" fmla="*/ 1280477 h 2930100"/>
                <a:gd name="connsiteX21" fmla="*/ 3649 w 1207700"/>
                <a:gd name="connsiteY21" fmla="*/ 1283457 h 2930100"/>
                <a:gd name="connsiteX22" fmla="*/ 0 w 1207700"/>
                <a:gd name="connsiteY22" fmla="*/ 212785 h 2930100"/>
                <a:gd name="connsiteX23" fmla="*/ 235789 w 1207700"/>
                <a:gd name="connsiteY23" fmla="*/ 0 h 2930100"/>
                <a:gd name="connsiteX0" fmla="*/ 490655 w 1207700"/>
                <a:gd name="connsiteY0" fmla="*/ 92471 h 2930100"/>
                <a:gd name="connsiteX1" fmla="*/ 614504 w 1207700"/>
                <a:gd name="connsiteY1" fmla="*/ 252834 h 2930100"/>
                <a:gd name="connsiteX2" fmla="*/ 694701 w 1207700"/>
                <a:gd name="connsiteY2" fmla="*/ 102054 h 2930100"/>
                <a:gd name="connsiteX3" fmla="*/ 512796 w 1207700"/>
                <a:gd name="connsiteY3" fmla="*/ 99412 h 2930100"/>
                <a:gd name="connsiteX4" fmla="*/ 490655 w 1207700"/>
                <a:gd name="connsiteY4" fmla="*/ 92471 h 2930100"/>
                <a:gd name="connsiteX5" fmla="*/ 235789 w 1207700"/>
                <a:gd name="connsiteY5" fmla="*/ 0 h 2930100"/>
                <a:gd name="connsiteX6" fmla="*/ 971910 w 1207700"/>
                <a:gd name="connsiteY6" fmla="*/ 1 h 2930100"/>
                <a:gd name="connsiteX7" fmla="*/ 1190446 w 1207700"/>
                <a:gd name="connsiteY7" fmla="*/ 195534 h 2930100"/>
                <a:gd name="connsiteX8" fmla="*/ 1207700 w 1207700"/>
                <a:gd name="connsiteY8" fmla="*/ 391067 h 2930100"/>
                <a:gd name="connsiteX9" fmla="*/ 683473 w 1207700"/>
                <a:gd name="connsiteY9" fmla="*/ 384934 h 2930100"/>
                <a:gd name="connsiteX10" fmla="*/ 680842 w 1207700"/>
                <a:gd name="connsiteY10" fmla="*/ 358980 h 2930100"/>
                <a:gd name="connsiteX11" fmla="*/ 671789 w 1207700"/>
                <a:gd name="connsiteY11" fmla="*/ 270947 h 2930100"/>
                <a:gd name="connsiteX12" fmla="*/ 533358 w 1207700"/>
                <a:gd name="connsiteY12" fmla="*/ 259834 h 2930100"/>
                <a:gd name="connsiteX13" fmla="*/ 523549 w 1207700"/>
                <a:gd name="connsiteY13" fmla="*/ 379207 h 2930100"/>
                <a:gd name="connsiteX14" fmla="*/ 523256 w 1207700"/>
                <a:gd name="connsiteY14" fmla="*/ 383059 h 2930100"/>
                <a:gd name="connsiteX15" fmla="*/ 309677 w 1207700"/>
                <a:gd name="connsiteY15" fmla="*/ 380560 h 2930100"/>
                <a:gd name="connsiteX16" fmla="*/ 310551 w 1207700"/>
                <a:gd name="connsiteY16" fmla="*/ 856892 h 2930100"/>
                <a:gd name="connsiteX17" fmla="*/ 569344 w 1207700"/>
                <a:gd name="connsiteY17" fmla="*/ 1131944 h 2930100"/>
                <a:gd name="connsiteX18" fmla="*/ 565530 w 1207700"/>
                <a:gd name="connsiteY18" fmla="*/ 2795284 h 2930100"/>
                <a:gd name="connsiteX19" fmla="*/ 256283 w 1207700"/>
                <a:gd name="connsiteY19" fmla="*/ 2777892 h 2930100"/>
                <a:gd name="connsiteX20" fmla="*/ 261041 w 1207700"/>
                <a:gd name="connsiteY20" fmla="*/ 1280477 h 2930100"/>
                <a:gd name="connsiteX21" fmla="*/ 3649 w 1207700"/>
                <a:gd name="connsiteY21" fmla="*/ 1283457 h 2930100"/>
                <a:gd name="connsiteX22" fmla="*/ 0 w 1207700"/>
                <a:gd name="connsiteY22" fmla="*/ 212785 h 2930100"/>
                <a:gd name="connsiteX23" fmla="*/ 235789 w 1207700"/>
                <a:gd name="connsiteY23" fmla="*/ 0 h 2930100"/>
                <a:gd name="connsiteX0" fmla="*/ 490655 w 1207700"/>
                <a:gd name="connsiteY0" fmla="*/ 92471 h 2930100"/>
                <a:gd name="connsiteX1" fmla="*/ 614504 w 1207700"/>
                <a:gd name="connsiteY1" fmla="*/ 252834 h 2930100"/>
                <a:gd name="connsiteX2" fmla="*/ 694701 w 1207700"/>
                <a:gd name="connsiteY2" fmla="*/ 102054 h 2930100"/>
                <a:gd name="connsiteX3" fmla="*/ 512796 w 1207700"/>
                <a:gd name="connsiteY3" fmla="*/ 99412 h 2930100"/>
                <a:gd name="connsiteX4" fmla="*/ 490655 w 1207700"/>
                <a:gd name="connsiteY4" fmla="*/ 92471 h 2930100"/>
                <a:gd name="connsiteX5" fmla="*/ 235789 w 1207700"/>
                <a:gd name="connsiteY5" fmla="*/ 0 h 2930100"/>
                <a:gd name="connsiteX6" fmla="*/ 971910 w 1207700"/>
                <a:gd name="connsiteY6" fmla="*/ 1 h 2930100"/>
                <a:gd name="connsiteX7" fmla="*/ 1190446 w 1207700"/>
                <a:gd name="connsiteY7" fmla="*/ 195534 h 2930100"/>
                <a:gd name="connsiteX8" fmla="*/ 1207700 w 1207700"/>
                <a:gd name="connsiteY8" fmla="*/ 391067 h 2930100"/>
                <a:gd name="connsiteX9" fmla="*/ 683473 w 1207700"/>
                <a:gd name="connsiteY9" fmla="*/ 384934 h 2930100"/>
                <a:gd name="connsiteX10" fmla="*/ 680842 w 1207700"/>
                <a:gd name="connsiteY10" fmla="*/ 358980 h 2930100"/>
                <a:gd name="connsiteX11" fmla="*/ 671789 w 1207700"/>
                <a:gd name="connsiteY11" fmla="*/ 270947 h 2930100"/>
                <a:gd name="connsiteX12" fmla="*/ 533358 w 1207700"/>
                <a:gd name="connsiteY12" fmla="*/ 259834 h 2930100"/>
                <a:gd name="connsiteX13" fmla="*/ 523549 w 1207700"/>
                <a:gd name="connsiteY13" fmla="*/ 379207 h 2930100"/>
                <a:gd name="connsiteX14" fmla="*/ 523256 w 1207700"/>
                <a:gd name="connsiteY14" fmla="*/ 383059 h 2930100"/>
                <a:gd name="connsiteX15" fmla="*/ 309677 w 1207700"/>
                <a:gd name="connsiteY15" fmla="*/ 380560 h 2930100"/>
                <a:gd name="connsiteX16" fmla="*/ 310551 w 1207700"/>
                <a:gd name="connsiteY16" fmla="*/ 856892 h 2930100"/>
                <a:gd name="connsiteX17" fmla="*/ 564586 w 1207700"/>
                <a:gd name="connsiteY17" fmla="*/ 1136703 h 2930100"/>
                <a:gd name="connsiteX18" fmla="*/ 565530 w 1207700"/>
                <a:gd name="connsiteY18" fmla="*/ 2795284 h 2930100"/>
                <a:gd name="connsiteX19" fmla="*/ 256283 w 1207700"/>
                <a:gd name="connsiteY19" fmla="*/ 2777892 h 2930100"/>
                <a:gd name="connsiteX20" fmla="*/ 261041 w 1207700"/>
                <a:gd name="connsiteY20" fmla="*/ 1280477 h 2930100"/>
                <a:gd name="connsiteX21" fmla="*/ 3649 w 1207700"/>
                <a:gd name="connsiteY21" fmla="*/ 1283457 h 2930100"/>
                <a:gd name="connsiteX22" fmla="*/ 0 w 1207700"/>
                <a:gd name="connsiteY22" fmla="*/ 212785 h 2930100"/>
                <a:gd name="connsiteX23" fmla="*/ 235789 w 1207700"/>
                <a:gd name="connsiteY23" fmla="*/ 0 h 2930100"/>
                <a:gd name="connsiteX0" fmla="*/ 490655 w 1207700"/>
                <a:gd name="connsiteY0" fmla="*/ 92471 h 2930101"/>
                <a:gd name="connsiteX1" fmla="*/ 614504 w 1207700"/>
                <a:gd name="connsiteY1" fmla="*/ 252834 h 2930101"/>
                <a:gd name="connsiteX2" fmla="*/ 694701 w 1207700"/>
                <a:gd name="connsiteY2" fmla="*/ 102054 h 2930101"/>
                <a:gd name="connsiteX3" fmla="*/ 512796 w 1207700"/>
                <a:gd name="connsiteY3" fmla="*/ 99412 h 2930101"/>
                <a:gd name="connsiteX4" fmla="*/ 490655 w 1207700"/>
                <a:gd name="connsiteY4" fmla="*/ 92471 h 2930101"/>
                <a:gd name="connsiteX5" fmla="*/ 235789 w 1207700"/>
                <a:gd name="connsiteY5" fmla="*/ 0 h 2930101"/>
                <a:gd name="connsiteX6" fmla="*/ 971910 w 1207700"/>
                <a:gd name="connsiteY6" fmla="*/ 1 h 2930101"/>
                <a:gd name="connsiteX7" fmla="*/ 1190446 w 1207700"/>
                <a:gd name="connsiteY7" fmla="*/ 195534 h 2930101"/>
                <a:gd name="connsiteX8" fmla="*/ 1207700 w 1207700"/>
                <a:gd name="connsiteY8" fmla="*/ 391067 h 2930101"/>
                <a:gd name="connsiteX9" fmla="*/ 683473 w 1207700"/>
                <a:gd name="connsiteY9" fmla="*/ 384934 h 2930101"/>
                <a:gd name="connsiteX10" fmla="*/ 680842 w 1207700"/>
                <a:gd name="connsiteY10" fmla="*/ 358980 h 2930101"/>
                <a:gd name="connsiteX11" fmla="*/ 671789 w 1207700"/>
                <a:gd name="connsiteY11" fmla="*/ 270947 h 2930101"/>
                <a:gd name="connsiteX12" fmla="*/ 533358 w 1207700"/>
                <a:gd name="connsiteY12" fmla="*/ 259834 h 2930101"/>
                <a:gd name="connsiteX13" fmla="*/ 523549 w 1207700"/>
                <a:gd name="connsiteY13" fmla="*/ 379207 h 2930101"/>
                <a:gd name="connsiteX14" fmla="*/ 523256 w 1207700"/>
                <a:gd name="connsiteY14" fmla="*/ 383059 h 2930101"/>
                <a:gd name="connsiteX15" fmla="*/ 309677 w 1207700"/>
                <a:gd name="connsiteY15" fmla="*/ 380560 h 2930101"/>
                <a:gd name="connsiteX16" fmla="*/ 310551 w 1207700"/>
                <a:gd name="connsiteY16" fmla="*/ 856892 h 2930101"/>
                <a:gd name="connsiteX17" fmla="*/ 564586 w 1207700"/>
                <a:gd name="connsiteY17" fmla="*/ 1136703 h 2930101"/>
                <a:gd name="connsiteX18" fmla="*/ 565530 w 1207700"/>
                <a:gd name="connsiteY18" fmla="*/ 2795284 h 2930101"/>
                <a:gd name="connsiteX19" fmla="*/ 261041 w 1207700"/>
                <a:gd name="connsiteY19" fmla="*/ 2777893 h 2930101"/>
                <a:gd name="connsiteX20" fmla="*/ 261041 w 1207700"/>
                <a:gd name="connsiteY20" fmla="*/ 1280477 h 2930101"/>
                <a:gd name="connsiteX21" fmla="*/ 3649 w 1207700"/>
                <a:gd name="connsiteY21" fmla="*/ 1283457 h 2930101"/>
                <a:gd name="connsiteX22" fmla="*/ 0 w 1207700"/>
                <a:gd name="connsiteY22" fmla="*/ 212785 h 2930101"/>
                <a:gd name="connsiteX23" fmla="*/ 235789 w 1207700"/>
                <a:gd name="connsiteY23" fmla="*/ 0 h 2930101"/>
                <a:gd name="connsiteX0" fmla="*/ 490655 w 1207700"/>
                <a:gd name="connsiteY0" fmla="*/ 92471 h 2930101"/>
                <a:gd name="connsiteX1" fmla="*/ 614504 w 1207700"/>
                <a:gd name="connsiteY1" fmla="*/ 252834 h 2930101"/>
                <a:gd name="connsiteX2" fmla="*/ 694701 w 1207700"/>
                <a:gd name="connsiteY2" fmla="*/ 102054 h 2930101"/>
                <a:gd name="connsiteX3" fmla="*/ 512796 w 1207700"/>
                <a:gd name="connsiteY3" fmla="*/ 99412 h 2930101"/>
                <a:gd name="connsiteX4" fmla="*/ 490655 w 1207700"/>
                <a:gd name="connsiteY4" fmla="*/ 92471 h 2930101"/>
                <a:gd name="connsiteX5" fmla="*/ 235789 w 1207700"/>
                <a:gd name="connsiteY5" fmla="*/ 0 h 2930101"/>
                <a:gd name="connsiteX6" fmla="*/ 971910 w 1207700"/>
                <a:gd name="connsiteY6" fmla="*/ 1 h 2930101"/>
                <a:gd name="connsiteX7" fmla="*/ 1190446 w 1207700"/>
                <a:gd name="connsiteY7" fmla="*/ 195534 h 2930101"/>
                <a:gd name="connsiteX8" fmla="*/ 1207700 w 1207700"/>
                <a:gd name="connsiteY8" fmla="*/ 391067 h 2930101"/>
                <a:gd name="connsiteX9" fmla="*/ 683473 w 1207700"/>
                <a:gd name="connsiteY9" fmla="*/ 384934 h 2930101"/>
                <a:gd name="connsiteX10" fmla="*/ 680842 w 1207700"/>
                <a:gd name="connsiteY10" fmla="*/ 358980 h 2930101"/>
                <a:gd name="connsiteX11" fmla="*/ 671789 w 1207700"/>
                <a:gd name="connsiteY11" fmla="*/ 270947 h 2930101"/>
                <a:gd name="connsiteX12" fmla="*/ 533358 w 1207700"/>
                <a:gd name="connsiteY12" fmla="*/ 259834 h 2930101"/>
                <a:gd name="connsiteX13" fmla="*/ 523549 w 1207700"/>
                <a:gd name="connsiteY13" fmla="*/ 379207 h 2930101"/>
                <a:gd name="connsiteX14" fmla="*/ 523256 w 1207700"/>
                <a:gd name="connsiteY14" fmla="*/ 383059 h 2930101"/>
                <a:gd name="connsiteX15" fmla="*/ 309677 w 1207700"/>
                <a:gd name="connsiteY15" fmla="*/ 380560 h 2930101"/>
                <a:gd name="connsiteX16" fmla="*/ 310551 w 1207700"/>
                <a:gd name="connsiteY16" fmla="*/ 856892 h 2930101"/>
                <a:gd name="connsiteX17" fmla="*/ 564586 w 1207700"/>
                <a:gd name="connsiteY17" fmla="*/ 1136703 h 2930101"/>
                <a:gd name="connsiteX18" fmla="*/ 565530 w 1207700"/>
                <a:gd name="connsiteY18" fmla="*/ 2795284 h 2930101"/>
                <a:gd name="connsiteX19" fmla="*/ 261041 w 1207700"/>
                <a:gd name="connsiteY19" fmla="*/ 2777893 h 2930101"/>
                <a:gd name="connsiteX20" fmla="*/ 261041 w 1207700"/>
                <a:gd name="connsiteY20" fmla="*/ 1280477 h 2930101"/>
                <a:gd name="connsiteX21" fmla="*/ 3649 w 1207700"/>
                <a:gd name="connsiteY21" fmla="*/ 1283457 h 2930101"/>
                <a:gd name="connsiteX22" fmla="*/ 0 w 1207700"/>
                <a:gd name="connsiteY22" fmla="*/ 212785 h 2930101"/>
                <a:gd name="connsiteX23" fmla="*/ 235789 w 1207700"/>
                <a:gd name="connsiteY23" fmla="*/ 0 h 2930101"/>
                <a:gd name="connsiteX0" fmla="*/ 490655 w 1207700"/>
                <a:gd name="connsiteY0" fmla="*/ 92471 h 2930101"/>
                <a:gd name="connsiteX1" fmla="*/ 614504 w 1207700"/>
                <a:gd name="connsiteY1" fmla="*/ 252834 h 2930101"/>
                <a:gd name="connsiteX2" fmla="*/ 694701 w 1207700"/>
                <a:gd name="connsiteY2" fmla="*/ 102054 h 2930101"/>
                <a:gd name="connsiteX3" fmla="*/ 512796 w 1207700"/>
                <a:gd name="connsiteY3" fmla="*/ 99412 h 2930101"/>
                <a:gd name="connsiteX4" fmla="*/ 490655 w 1207700"/>
                <a:gd name="connsiteY4" fmla="*/ 92471 h 2930101"/>
                <a:gd name="connsiteX5" fmla="*/ 235789 w 1207700"/>
                <a:gd name="connsiteY5" fmla="*/ 0 h 2930101"/>
                <a:gd name="connsiteX6" fmla="*/ 971910 w 1207700"/>
                <a:gd name="connsiteY6" fmla="*/ 1 h 2930101"/>
                <a:gd name="connsiteX7" fmla="*/ 1190446 w 1207700"/>
                <a:gd name="connsiteY7" fmla="*/ 195534 h 2930101"/>
                <a:gd name="connsiteX8" fmla="*/ 1207700 w 1207700"/>
                <a:gd name="connsiteY8" fmla="*/ 391067 h 2930101"/>
                <a:gd name="connsiteX9" fmla="*/ 683473 w 1207700"/>
                <a:gd name="connsiteY9" fmla="*/ 384934 h 2930101"/>
                <a:gd name="connsiteX10" fmla="*/ 680842 w 1207700"/>
                <a:gd name="connsiteY10" fmla="*/ 358980 h 2930101"/>
                <a:gd name="connsiteX11" fmla="*/ 671789 w 1207700"/>
                <a:gd name="connsiteY11" fmla="*/ 270947 h 2930101"/>
                <a:gd name="connsiteX12" fmla="*/ 533358 w 1207700"/>
                <a:gd name="connsiteY12" fmla="*/ 259834 h 2930101"/>
                <a:gd name="connsiteX13" fmla="*/ 523549 w 1207700"/>
                <a:gd name="connsiteY13" fmla="*/ 379207 h 2930101"/>
                <a:gd name="connsiteX14" fmla="*/ 523256 w 1207700"/>
                <a:gd name="connsiteY14" fmla="*/ 383059 h 2930101"/>
                <a:gd name="connsiteX15" fmla="*/ 309677 w 1207700"/>
                <a:gd name="connsiteY15" fmla="*/ 380560 h 2930101"/>
                <a:gd name="connsiteX16" fmla="*/ 310551 w 1207700"/>
                <a:gd name="connsiteY16" fmla="*/ 856892 h 2930101"/>
                <a:gd name="connsiteX17" fmla="*/ 564586 w 1207700"/>
                <a:gd name="connsiteY17" fmla="*/ 1136703 h 2930101"/>
                <a:gd name="connsiteX18" fmla="*/ 565530 w 1207700"/>
                <a:gd name="connsiteY18" fmla="*/ 2795284 h 2930101"/>
                <a:gd name="connsiteX19" fmla="*/ 261041 w 1207700"/>
                <a:gd name="connsiteY19" fmla="*/ 2777893 h 2930101"/>
                <a:gd name="connsiteX20" fmla="*/ 261041 w 1207700"/>
                <a:gd name="connsiteY20" fmla="*/ 1280477 h 2930101"/>
                <a:gd name="connsiteX21" fmla="*/ 3649 w 1207700"/>
                <a:gd name="connsiteY21" fmla="*/ 1283457 h 2930101"/>
                <a:gd name="connsiteX22" fmla="*/ 0 w 1207700"/>
                <a:gd name="connsiteY22" fmla="*/ 212785 h 2930101"/>
                <a:gd name="connsiteX23" fmla="*/ 235789 w 1207700"/>
                <a:gd name="connsiteY23" fmla="*/ 0 h 2930101"/>
                <a:gd name="connsiteX0" fmla="*/ 490655 w 1207700"/>
                <a:gd name="connsiteY0" fmla="*/ 92471 h 2931784"/>
                <a:gd name="connsiteX1" fmla="*/ 614504 w 1207700"/>
                <a:gd name="connsiteY1" fmla="*/ 252834 h 2931784"/>
                <a:gd name="connsiteX2" fmla="*/ 694701 w 1207700"/>
                <a:gd name="connsiteY2" fmla="*/ 102054 h 2931784"/>
                <a:gd name="connsiteX3" fmla="*/ 512796 w 1207700"/>
                <a:gd name="connsiteY3" fmla="*/ 99412 h 2931784"/>
                <a:gd name="connsiteX4" fmla="*/ 490655 w 1207700"/>
                <a:gd name="connsiteY4" fmla="*/ 92471 h 2931784"/>
                <a:gd name="connsiteX5" fmla="*/ 235789 w 1207700"/>
                <a:gd name="connsiteY5" fmla="*/ 0 h 2931784"/>
                <a:gd name="connsiteX6" fmla="*/ 971910 w 1207700"/>
                <a:gd name="connsiteY6" fmla="*/ 1 h 2931784"/>
                <a:gd name="connsiteX7" fmla="*/ 1190446 w 1207700"/>
                <a:gd name="connsiteY7" fmla="*/ 195534 h 2931784"/>
                <a:gd name="connsiteX8" fmla="*/ 1207700 w 1207700"/>
                <a:gd name="connsiteY8" fmla="*/ 391067 h 2931784"/>
                <a:gd name="connsiteX9" fmla="*/ 683473 w 1207700"/>
                <a:gd name="connsiteY9" fmla="*/ 384934 h 2931784"/>
                <a:gd name="connsiteX10" fmla="*/ 680842 w 1207700"/>
                <a:gd name="connsiteY10" fmla="*/ 358980 h 2931784"/>
                <a:gd name="connsiteX11" fmla="*/ 671789 w 1207700"/>
                <a:gd name="connsiteY11" fmla="*/ 270947 h 2931784"/>
                <a:gd name="connsiteX12" fmla="*/ 533358 w 1207700"/>
                <a:gd name="connsiteY12" fmla="*/ 259834 h 2931784"/>
                <a:gd name="connsiteX13" fmla="*/ 523549 w 1207700"/>
                <a:gd name="connsiteY13" fmla="*/ 379207 h 2931784"/>
                <a:gd name="connsiteX14" fmla="*/ 523256 w 1207700"/>
                <a:gd name="connsiteY14" fmla="*/ 383059 h 2931784"/>
                <a:gd name="connsiteX15" fmla="*/ 309677 w 1207700"/>
                <a:gd name="connsiteY15" fmla="*/ 380560 h 2931784"/>
                <a:gd name="connsiteX16" fmla="*/ 310551 w 1207700"/>
                <a:gd name="connsiteY16" fmla="*/ 856892 h 2931784"/>
                <a:gd name="connsiteX17" fmla="*/ 564586 w 1207700"/>
                <a:gd name="connsiteY17" fmla="*/ 1136703 h 2931784"/>
                <a:gd name="connsiteX18" fmla="*/ 565530 w 1207700"/>
                <a:gd name="connsiteY18" fmla="*/ 2795284 h 2931784"/>
                <a:gd name="connsiteX19" fmla="*/ 261041 w 1207700"/>
                <a:gd name="connsiteY19" fmla="*/ 2777893 h 2931784"/>
                <a:gd name="connsiteX20" fmla="*/ 261041 w 1207700"/>
                <a:gd name="connsiteY20" fmla="*/ 1280477 h 2931784"/>
                <a:gd name="connsiteX21" fmla="*/ 3649 w 1207700"/>
                <a:gd name="connsiteY21" fmla="*/ 1283457 h 2931784"/>
                <a:gd name="connsiteX22" fmla="*/ 0 w 1207700"/>
                <a:gd name="connsiteY22" fmla="*/ 212785 h 2931784"/>
                <a:gd name="connsiteX23" fmla="*/ 235789 w 1207700"/>
                <a:gd name="connsiteY23" fmla="*/ 0 h 293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7700" h="2931784">
                  <a:moveTo>
                    <a:pt x="490655" y="92471"/>
                  </a:moveTo>
                  <a:cubicBezTo>
                    <a:pt x="458093" y="98891"/>
                    <a:pt x="551744" y="249701"/>
                    <a:pt x="614504" y="252834"/>
                  </a:cubicBezTo>
                  <a:cubicBezTo>
                    <a:pt x="653003" y="246611"/>
                    <a:pt x="799930" y="66000"/>
                    <a:pt x="694701" y="102054"/>
                  </a:cubicBezTo>
                  <a:cubicBezTo>
                    <a:pt x="602127" y="134640"/>
                    <a:pt x="592762" y="132880"/>
                    <a:pt x="512796" y="99412"/>
                  </a:cubicBezTo>
                  <a:cubicBezTo>
                    <a:pt x="502534" y="93584"/>
                    <a:pt x="495307" y="91554"/>
                    <a:pt x="490655" y="92471"/>
                  </a:cubicBezTo>
                  <a:close/>
                  <a:moveTo>
                    <a:pt x="235789" y="0"/>
                  </a:moveTo>
                  <a:lnTo>
                    <a:pt x="971910" y="1"/>
                  </a:lnTo>
                  <a:cubicBezTo>
                    <a:pt x="1142521" y="19171"/>
                    <a:pt x="1180862" y="95850"/>
                    <a:pt x="1190446" y="195534"/>
                  </a:cubicBezTo>
                  <a:cubicBezTo>
                    <a:pt x="1192364" y="262629"/>
                    <a:pt x="1201136" y="319015"/>
                    <a:pt x="1207700" y="391067"/>
                  </a:cubicBezTo>
                  <a:lnTo>
                    <a:pt x="683473" y="384934"/>
                  </a:lnTo>
                  <a:lnTo>
                    <a:pt x="680842" y="358980"/>
                  </a:lnTo>
                  <a:cubicBezTo>
                    <a:pt x="677339" y="325257"/>
                    <a:pt x="674208" y="295428"/>
                    <a:pt x="671789" y="270947"/>
                  </a:cubicBezTo>
                  <a:cubicBezTo>
                    <a:pt x="607604" y="300476"/>
                    <a:pt x="606088" y="324309"/>
                    <a:pt x="533358" y="259834"/>
                  </a:cubicBezTo>
                  <a:cubicBezTo>
                    <a:pt x="530032" y="301097"/>
                    <a:pt x="526706" y="340462"/>
                    <a:pt x="523549" y="379207"/>
                  </a:cubicBezTo>
                  <a:cubicBezTo>
                    <a:pt x="523451" y="380491"/>
                    <a:pt x="523354" y="381775"/>
                    <a:pt x="523256" y="383059"/>
                  </a:cubicBezTo>
                  <a:lnTo>
                    <a:pt x="309677" y="380560"/>
                  </a:lnTo>
                  <a:cubicBezTo>
                    <a:pt x="309968" y="539337"/>
                    <a:pt x="310260" y="698115"/>
                    <a:pt x="310551" y="856892"/>
                  </a:cubicBezTo>
                  <a:lnTo>
                    <a:pt x="564586" y="1136703"/>
                  </a:lnTo>
                  <a:cubicBezTo>
                    <a:pt x="561729" y="1691150"/>
                    <a:pt x="563629" y="2226562"/>
                    <a:pt x="565530" y="2795284"/>
                  </a:cubicBezTo>
                  <a:cubicBezTo>
                    <a:pt x="563183" y="2990329"/>
                    <a:pt x="261488" y="2969076"/>
                    <a:pt x="261041" y="2777893"/>
                  </a:cubicBezTo>
                  <a:cubicBezTo>
                    <a:pt x="267385" y="2261309"/>
                    <a:pt x="259455" y="1782787"/>
                    <a:pt x="261041" y="1280477"/>
                  </a:cubicBezTo>
                  <a:lnTo>
                    <a:pt x="3649" y="1283457"/>
                  </a:lnTo>
                  <a:cubicBezTo>
                    <a:pt x="2433" y="926566"/>
                    <a:pt x="1216" y="569676"/>
                    <a:pt x="0" y="212785"/>
                  </a:cubicBezTo>
                  <a:cubicBezTo>
                    <a:pt x="9935" y="73638"/>
                    <a:pt x="45049" y="12460"/>
                    <a:pt x="23578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pic>
        <p:nvPicPr>
          <p:cNvPr id="7170" name="Picture 2" descr="eraldic Crests/Coat of Arms eps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33" b="44639" l="5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32" r="-763" b="50460"/>
          <a:stretch/>
        </p:blipFill>
        <p:spPr bwMode="auto">
          <a:xfrm>
            <a:off x="4768807" y="2460459"/>
            <a:ext cx="748405" cy="74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0" name="AutoShape 4" descr="eo - Free business icons"/>
          <p:cNvSpPr>
            <a:spLocks noChangeAspect="1" noChangeArrowheads="1"/>
          </p:cNvSpPr>
          <p:nvPr/>
        </p:nvSpPr>
        <p:spPr bwMode="auto">
          <a:xfrm>
            <a:off x="1524000" y="7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493" name="Picture 6" descr="eo - Free business ic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49" y="2397301"/>
            <a:ext cx="2157640" cy="215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4" name="Picture 6" descr="eo - Free business ic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572" y="2364643"/>
            <a:ext cx="2157640" cy="215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4">
            <a:extLst>
              <a:ext uri="{FF2B5EF4-FFF2-40B4-BE49-F238E27FC236}">
                <a16:creationId xmlns:a16="http://schemas.microsoft.com/office/drawing/2014/main" id="{3EE11493-54B1-1235-46FA-55C6689E330A}"/>
              </a:ext>
            </a:extLst>
          </p:cNvPr>
          <p:cNvSpPr txBox="1"/>
          <p:nvPr/>
        </p:nvSpPr>
        <p:spPr>
          <a:xfrm>
            <a:off x="406260" y="241116"/>
            <a:ext cx="10392167" cy="438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1" spc="51" dirty="0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IL RUOLO DEL FAMILY OFFICER PER EVITARE LA DISPERSIONE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E7352915-7B31-36FF-1440-AE5EECCE7C22}"/>
              </a:ext>
            </a:extLst>
          </p:cNvPr>
          <p:cNvSpPr txBox="1"/>
          <p:nvPr/>
        </p:nvSpPr>
        <p:spPr>
          <a:xfrm>
            <a:off x="431229" y="764491"/>
            <a:ext cx="9998415" cy="352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9"/>
              </a:lnSpc>
            </a:pPr>
            <a:r>
              <a:rPr lang="en-US" sz="2299" b="1" spc="45" dirty="0" err="1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Rafforzare</a:t>
            </a:r>
            <a:r>
              <a:rPr lang="en-US" sz="2299" b="1" spc="45" dirty="0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 con </a:t>
            </a:r>
            <a:r>
              <a:rPr lang="en-US" sz="2299" b="1" spc="45" dirty="0" err="1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stumenti</a:t>
            </a:r>
            <a:r>
              <a:rPr lang="en-US" sz="2299" b="1" spc="45" dirty="0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 di governance, </a:t>
            </a:r>
            <a:r>
              <a:rPr lang="en-US" sz="2299" b="1" spc="45" dirty="0" err="1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l’identità</a:t>
            </a:r>
            <a:r>
              <a:rPr lang="en-US" sz="2299" b="1" spc="45" dirty="0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 di </a:t>
            </a:r>
            <a:r>
              <a:rPr lang="en-US" sz="2299" b="1" spc="45" dirty="0" err="1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famiglia</a:t>
            </a:r>
            <a:endParaRPr lang="en-US" sz="2299" b="1" spc="45" dirty="0">
              <a:solidFill>
                <a:srgbClr val="052146"/>
              </a:solidFill>
              <a:latin typeface="Archivo Narrow Bold"/>
              <a:ea typeface="Archivo Narrow Bold"/>
              <a:cs typeface="Archivo Narrow Bold"/>
              <a:sym typeface="Archivo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82145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31EC-A92F-3A49-9CB8-1D639D7A7468}" type="slidenum">
              <a:rPr lang="it-IT" smtClean="0"/>
              <a:pPr/>
              <a:t>17</a:t>
            </a:fld>
            <a:endParaRPr lang="it-IT" dirty="0"/>
          </a:p>
        </p:txBody>
      </p:sp>
      <p:grpSp>
        <p:nvGrpSpPr>
          <p:cNvPr id="5" name="Group 25"/>
          <p:cNvGrpSpPr/>
          <p:nvPr/>
        </p:nvGrpSpPr>
        <p:grpSpPr>
          <a:xfrm>
            <a:off x="1488817" y="1597124"/>
            <a:ext cx="8865035" cy="4879647"/>
            <a:chOff x="904608" y="1583247"/>
            <a:chExt cx="10517152" cy="5351500"/>
          </a:xfrm>
        </p:grpSpPr>
        <p:grpSp>
          <p:nvGrpSpPr>
            <p:cNvPr id="6" name="Group 1"/>
            <p:cNvGrpSpPr/>
            <p:nvPr/>
          </p:nvGrpSpPr>
          <p:grpSpPr>
            <a:xfrm>
              <a:off x="904608" y="1583247"/>
              <a:ext cx="10517152" cy="4177744"/>
              <a:chOff x="842168" y="1583247"/>
              <a:chExt cx="10517152" cy="4177744"/>
            </a:xfrm>
          </p:grpSpPr>
          <p:sp>
            <p:nvSpPr>
              <p:cNvPr id="25" name="Right Arrow 1"/>
              <p:cNvSpPr/>
              <p:nvPr/>
            </p:nvSpPr>
            <p:spPr>
              <a:xfrm>
                <a:off x="842168" y="1583247"/>
                <a:ext cx="6402536" cy="4158694"/>
              </a:xfrm>
              <a:custGeom>
                <a:avLst/>
                <a:gdLst>
                  <a:gd name="connsiteX0" fmla="*/ 0 w 6696583"/>
                  <a:gd name="connsiteY0" fmla="*/ 947900 h 4063444"/>
                  <a:gd name="connsiteX1" fmla="*/ 3341153 w 6696583"/>
                  <a:gd name="connsiteY1" fmla="*/ 947900 h 4063444"/>
                  <a:gd name="connsiteX2" fmla="*/ 3341153 w 6696583"/>
                  <a:gd name="connsiteY2" fmla="*/ 0 h 4063444"/>
                  <a:gd name="connsiteX3" fmla="*/ 6696583 w 6696583"/>
                  <a:gd name="connsiteY3" fmla="*/ 2031722 h 4063444"/>
                  <a:gd name="connsiteX4" fmla="*/ 3341153 w 6696583"/>
                  <a:gd name="connsiteY4" fmla="*/ 4063444 h 4063444"/>
                  <a:gd name="connsiteX5" fmla="*/ 3341153 w 6696583"/>
                  <a:gd name="connsiteY5" fmla="*/ 3115544 h 4063444"/>
                  <a:gd name="connsiteX6" fmla="*/ 0 w 6696583"/>
                  <a:gd name="connsiteY6" fmla="*/ 3115544 h 4063444"/>
                  <a:gd name="connsiteX7" fmla="*/ 0 w 6696583"/>
                  <a:gd name="connsiteY7" fmla="*/ 947900 h 4063444"/>
                  <a:gd name="connsiteX0" fmla="*/ 0 w 6696583"/>
                  <a:gd name="connsiteY0" fmla="*/ 947900 h 4139644"/>
                  <a:gd name="connsiteX1" fmla="*/ 3341153 w 6696583"/>
                  <a:gd name="connsiteY1" fmla="*/ 947900 h 4139644"/>
                  <a:gd name="connsiteX2" fmla="*/ 3341153 w 6696583"/>
                  <a:gd name="connsiteY2" fmla="*/ 0 h 4139644"/>
                  <a:gd name="connsiteX3" fmla="*/ 6696583 w 6696583"/>
                  <a:gd name="connsiteY3" fmla="*/ 2031722 h 4139644"/>
                  <a:gd name="connsiteX4" fmla="*/ 3353853 w 6696583"/>
                  <a:gd name="connsiteY4" fmla="*/ 4139644 h 4139644"/>
                  <a:gd name="connsiteX5" fmla="*/ 3341153 w 6696583"/>
                  <a:gd name="connsiteY5" fmla="*/ 3115544 h 4139644"/>
                  <a:gd name="connsiteX6" fmla="*/ 0 w 6696583"/>
                  <a:gd name="connsiteY6" fmla="*/ 3115544 h 4139644"/>
                  <a:gd name="connsiteX7" fmla="*/ 0 w 6696583"/>
                  <a:gd name="connsiteY7" fmla="*/ 947900 h 4139644"/>
                  <a:gd name="connsiteX0" fmla="*/ 0 w 6391783"/>
                  <a:gd name="connsiteY0" fmla="*/ 947900 h 4139644"/>
                  <a:gd name="connsiteX1" fmla="*/ 3341153 w 6391783"/>
                  <a:gd name="connsiteY1" fmla="*/ 947900 h 4139644"/>
                  <a:gd name="connsiteX2" fmla="*/ 3341153 w 6391783"/>
                  <a:gd name="connsiteY2" fmla="*/ 0 h 4139644"/>
                  <a:gd name="connsiteX3" fmla="*/ 6391783 w 6391783"/>
                  <a:gd name="connsiteY3" fmla="*/ 2057122 h 4139644"/>
                  <a:gd name="connsiteX4" fmla="*/ 3353853 w 6391783"/>
                  <a:gd name="connsiteY4" fmla="*/ 4139644 h 4139644"/>
                  <a:gd name="connsiteX5" fmla="*/ 3341153 w 6391783"/>
                  <a:gd name="connsiteY5" fmla="*/ 3115544 h 4139644"/>
                  <a:gd name="connsiteX6" fmla="*/ 0 w 6391783"/>
                  <a:gd name="connsiteY6" fmla="*/ 3115544 h 4139644"/>
                  <a:gd name="connsiteX7" fmla="*/ 0 w 6391783"/>
                  <a:gd name="connsiteY7" fmla="*/ 947900 h 4139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91783" h="4139644">
                    <a:moveTo>
                      <a:pt x="0" y="947900"/>
                    </a:moveTo>
                    <a:lnTo>
                      <a:pt x="3341153" y="947900"/>
                    </a:lnTo>
                    <a:lnTo>
                      <a:pt x="3341153" y="0"/>
                    </a:lnTo>
                    <a:lnTo>
                      <a:pt x="6391783" y="2057122"/>
                    </a:lnTo>
                    <a:lnTo>
                      <a:pt x="3353853" y="4139644"/>
                    </a:lnTo>
                    <a:lnTo>
                      <a:pt x="3341153" y="3115544"/>
                    </a:lnTo>
                    <a:lnTo>
                      <a:pt x="0" y="3115544"/>
                    </a:lnTo>
                    <a:lnTo>
                      <a:pt x="0" y="94790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sp>
            <p:nvSpPr>
              <p:cNvPr id="26" name="Right Arrow 1"/>
              <p:cNvSpPr/>
              <p:nvPr/>
            </p:nvSpPr>
            <p:spPr>
              <a:xfrm flipH="1">
                <a:off x="4967537" y="1602297"/>
                <a:ext cx="6391783" cy="4158694"/>
              </a:xfrm>
              <a:custGeom>
                <a:avLst/>
                <a:gdLst>
                  <a:gd name="connsiteX0" fmla="*/ 0 w 6696583"/>
                  <a:gd name="connsiteY0" fmla="*/ 947900 h 4063444"/>
                  <a:gd name="connsiteX1" fmla="*/ 3341153 w 6696583"/>
                  <a:gd name="connsiteY1" fmla="*/ 947900 h 4063444"/>
                  <a:gd name="connsiteX2" fmla="*/ 3341153 w 6696583"/>
                  <a:gd name="connsiteY2" fmla="*/ 0 h 4063444"/>
                  <a:gd name="connsiteX3" fmla="*/ 6696583 w 6696583"/>
                  <a:gd name="connsiteY3" fmla="*/ 2031722 h 4063444"/>
                  <a:gd name="connsiteX4" fmla="*/ 3341153 w 6696583"/>
                  <a:gd name="connsiteY4" fmla="*/ 4063444 h 4063444"/>
                  <a:gd name="connsiteX5" fmla="*/ 3341153 w 6696583"/>
                  <a:gd name="connsiteY5" fmla="*/ 3115544 h 4063444"/>
                  <a:gd name="connsiteX6" fmla="*/ 0 w 6696583"/>
                  <a:gd name="connsiteY6" fmla="*/ 3115544 h 4063444"/>
                  <a:gd name="connsiteX7" fmla="*/ 0 w 6696583"/>
                  <a:gd name="connsiteY7" fmla="*/ 947900 h 4063444"/>
                  <a:gd name="connsiteX0" fmla="*/ 0 w 6696583"/>
                  <a:gd name="connsiteY0" fmla="*/ 947900 h 4139644"/>
                  <a:gd name="connsiteX1" fmla="*/ 3341153 w 6696583"/>
                  <a:gd name="connsiteY1" fmla="*/ 947900 h 4139644"/>
                  <a:gd name="connsiteX2" fmla="*/ 3341153 w 6696583"/>
                  <a:gd name="connsiteY2" fmla="*/ 0 h 4139644"/>
                  <a:gd name="connsiteX3" fmla="*/ 6696583 w 6696583"/>
                  <a:gd name="connsiteY3" fmla="*/ 2031722 h 4139644"/>
                  <a:gd name="connsiteX4" fmla="*/ 3353853 w 6696583"/>
                  <a:gd name="connsiteY4" fmla="*/ 4139644 h 4139644"/>
                  <a:gd name="connsiteX5" fmla="*/ 3341153 w 6696583"/>
                  <a:gd name="connsiteY5" fmla="*/ 3115544 h 4139644"/>
                  <a:gd name="connsiteX6" fmla="*/ 0 w 6696583"/>
                  <a:gd name="connsiteY6" fmla="*/ 3115544 h 4139644"/>
                  <a:gd name="connsiteX7" fmla="*/ 0 w 6696583"/>
                  <a:gd name="connsiteY7" fmla="*/ 947900 h 4139644"/>
                  <a:gd name="connsiteX0" fmla="*/ 0 w 6391783"/>
                  <a:gd name="connsiteY0" fmla="*/ 947900 h 4139644"/>
                  <a:gd name="connsiteX1" fmla="*/ 3341153 w 6391783"/>
                  <a:gd name="connsiteY1" fmla="*/ 947900 h 4139644"/>
                  <a:gd name="connsiteX2" fmla="*/ 3341153 w 6391783"/>
                  <a:gd name="connsiteY2" fmla="*/ 0 h 4139644"/>
                  <a:gd name="connsiteX3" fmla="*/ 6391783 w 6391783"/>
                  <a:gd name="connsiteY3" fmla="*/ 2057122 h 4139644"/>
                  <a:gd name="connsiteX4" fmla="*/ 3353853 w 6391783"/>
                  <a:gd name="connsiteY4" fmla="*/ 4139644 h 4139644"/>
                  <a:gd name="connsiteX5" fmla="*/ 3341153 w 6391783"/>
                  <a:gd name="connsiteY5" fmla="*/ 3115544 h 4139644"/>
                  <a:gd name="connsiteX6" fmla="*/ 0 w 6391783"/>
                  <a:gd name="connsiteY6" fmla="*/ 3115544 h 4139644"/>
                  <a:gd name="connsiteX7" fmla="*/ 0 w 6391783"/>
                  <a:gd name="connsiteY7" fmla="*/ 947900 h 4139644"/>
                  <a:gd name="connsiteX0" fmla="*/ 0 w 6391783"/>
                  <a:gd name="connsiteY0" fmla="*/ 947900 h 4139644"/>
                  <a:gd name="connsiteX1" fmla="*/ 3341153 w 6391783"/>
                  <a:gd name="connsiteY1" fmla="*/ 947900 h 4139644"/>
                  <a:gd name="connsiteX2" fmla="*/ 3341153 w 6391783"/>
                  <a:gd name="connsiteY2" fmla="*/ 0 h 4139644"/>
                  <a:gd name="connsiteX3" fmla="*/ 6391783 w 6391783"/>
                  <a:gd name="connsiteY3" fmla="*/ 2057122 h 4139644"/>
                  <a:gd name="connsiteX4" fmla="*/ 3344328 w 6391783"/>
                  <a:gd name="connsiteY4" fmla="*/ 4139644 h 4139644"/>
                  <a:gd name="connsiteX5" fmla="*/ 3341153 w 6391783"/>
                  <a:gd name="connsiteY5" fmla="*/ 3115544 h 4139644"/>
                  <a:gd name="connsiteX6" fmla="*/ 0 w 6391783"/>
                  <a:gd name="connsiteY6" fmla="*/ 3115544 h 4139644"/>
                  <a:gd name="connsiteX7" fmla="*/ 0 w 6391783"/>
                  <a:gd name="connsiteY7" fmla="*/ 947900 h 4139644"/>
                  <a:gd name="connsiteX0" fmla="*/ 0 w 6391783"/>
                  <a:gd name="connsiteY0" fmla="*/ 947900 h 4158694"/>
                  <a:gd name="connsiteX1" fmla="*/ 3341153 w 6391783"/>
                  <a:gd name="connsiteY1" fmla="*/ 947900 h 4158694"/>
                  <a:gd name="connsiteX2" fmla="*/ 3341153 w 6391783"/>
                  <a:gd name="connsiteY2" fmla="*/ 0 h 4158694"/>
                  <a:gd name="connsiteX3" fmla="*/ 6391783 w 6391783"/>
                  <a:gd name="connsiteY3" fmla="*/ 2057122 h 4158694"/>
                  <a:gd name="connsiteX4" fmla="*/ 3382428 w 6391783"/>
                  <a:gd name="connsiteY4" fmla="*/ 4158694 h 4158694"/>
                  <a:gd name="connsiteX5" fmla="*/ 3341153 w 6391783"/>
                  <a:gd name="connsiteY5" fmla="*/ 3115544 h 4158694"/>
                  <a:gd name="connsiteX6" fmla="*/ 0 w 6391783"/>
                  <a:gd name="connsiteY6" fmla="*/ 3115544 h 4158694"/>
                  <a:gd name="connsiteX7" fmla="*/ 0 w 6391783"/>
                  <a:gd name="connsiteY7" fmla="*/ 947900 h 4158694"/>
                  <a:gd name="connsiteX0" fmla="*/ 0 w 6391783"/>
                  <a:gd name="connsiteY0" fmla="*/ 947900 h 4158694"/>
                  <a:gd name="connsiteX1" fmla="*/ 3341153 w 6391783"/>
                  <a:gd name="connsiteY1" fmla="*/ 947900 h 4158694"/>
                  <a:gd name="connsiteX2" fmla="*/ 3341153 w 6391783"/>
                  <a:gd name="connsiteY2" fmla="*/ 0 h 4158694"/>
                  <a:gd name="connsiteX3" fmla="*/ 6391783 w 6391783"/>
                  <a:gd name="connsiteY3" fmla="*/ 2057122 h 4158694"/>
                  <a:gd name="connsiteX4" fmla="*/ 3382428 w 6391783"/>
                  <a:gd name="connsiteY4" fmla="*/ 4158694 h 4158694"/>
                  <a:gd name="connsiteX5" fmla="*/ 3360203 w 6391783"/>
                  <a:gd name="connsiteY5" fmla="*/ 3106019 h 4158694"/>
                  <a:gd name="connsiteX6" fmla="*/ 0 w 6391783"/>
                  <a:gd name="connsiteY6" fmla="*/ 3115544 h 4158694"/>
                  <a:gd name="connsiteX7" fmla="*/ 0 w 6391783"/>
                  <a:gd name="connsiteY7" fmla="*/ 947900 h 4158694"/>
                  <a:gd name="connsiteX0" fmla="*/ 0 w 6391783"/>
                  <a:gd name="connsiteY0" fmla="*/ 947900 h 4158694"/>
                  <a:gd name="connsiteX1" fmla="*/ 3341153 w 6391783"/>
                  <a:gd name="connsiteY1" fmla="*/ 947900 h 4158694"/>
                  <a:gd name="connsiteX2" fmla="*/ 3341153 w 6391783"/>
                  <a:gd name="connsiteY2" fmla="*/ 0 h 4158694"/>
                  <a:gd name="connsiteX3" fmla="*/ 6391783 w 6391783"/>
                  <a:gd name="connsiteY3" fmla="*/ 2057122 h 4158694"/>
                  <a:gd name="connsiteX4" fmla="*/ 3382428 w 6391783"/>
                  <a:gd name="connsiteY4" fmla="*/ 4158694 h 4158694"/>
                  <a:gd name="connsiteX5" fmla="*/ 3388778 w 6391783"/>
                  <a:gd name="connsiteY5" fmla="*/ 3106019 h 4158694"/>
                  <a:gd name="connsiteX6" fmla="*/ 0 w 6391783"/>
                  <a:gd name="connsiteY6" fmla="*/ 3115544 h 4158694"/>
                  <a:gd name="connsiteX7" fmla="*/ 0 w 6391783"/>
                  <a:gd name="connsiteY7" fmla="*/ 947900 h 4158694"/>
                  <a:gd name="connsiteX0" fmla="*/ 0 w 6391783"/>
                  <a:gd name="connsiteY0" fmla="*/ 947900 h 4158694"/>
                  <a:gd name="connsiteX1" fmla="*/ 3341153 w 6391783"/>
                  <a:gd name="connsiteY1" fmla="*/ 947900 h 4158694"/>
                  <a:gd name="connsiteX2" fmla="*/ 3341153 w 6391783"/>
                  <a:gd name="connsiteY2" fmla="*/ 0 h 4158694"/>
                  <a:gd name="connsiteX3" fmla="*/ 6391783 w 6391783"/>
                  <a:gd name="connsiteY3" fmla="*/ 2057122 h 4158694"/>
                  <a:gd name="connsiteX4" fmla="*/ 3382428 w 6391783"/>
                  <a:gd name="connsiteY4" fmla="*/ 4158694 h 4158694"/>
                  <a:gd name="connsiteX5" fmla="*/ 3388778 w 6391783"/>
                  <a:gd name="connsiteY5" fmla="*/ 3106019 h 4158694"/>
                  <a:gd name="connsiteX6" fmla="*/ 14514 w 6391783"/>
                  <a:gd name="connsiteY6" fmla="*/ 3101030 h 4158694"/>
                  <a:gd name="connsiteX7" fmla="*/ 0 w 6391783"/>
                  <a:gd name="connsiteY7" fmla="*/ 947900 h 4158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91783" h="4158694">
                    <a:moveTo>
                      <a:pt x="0" y="947900"/>
                    </a:moveTo>
                    <a:lnTo>
                      <a:pt x="3341153" y="947900"/>
                    </a:lnTo>
                    <a:lnTo>
                      <a:pt x="3341153" y="0"/>
                    </a:lnTo>
                    <a:lnTo>
                      <a:pt x="6391783" y="2057122"/>
                    </a:lnTo>
                    <a:lnTo>
                      <a:pt x="3382428" y="4158694"/>
                    </a:lnTo>
                    <a:cubicBezTo>
                      <a:pt x="3381370" y="3817327"/>
                      <a:pt x="3389836" y="3447386"/>
                      <a:pt x="3388778" y="3106019"/>
                    </a:cubicBezTo>
                    <a:lnTo>
                      <a:pt x="14514" y="3101030"/>
                    </a:lnTo>
                    <a:lnTo>
                      <a:pt x="0" y="947900"/>
                    </a:lnTo>
                    <a:close/>
                  </a:path>
                </a:pathLst>
              </a:custGeom>
              <a:solidFill>
                <a:srgbClr val="1B577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sp>
            <p:nvSpPr>
              <p:cNvPr id="27" name="Freeform 12"/>
              <p:cNvSpPr/>
              <p:nvPr/>
            </p:nvSpPr>
            <p:spPr>
              <a:xfrm flipH="1">
                <a:off x="4931854" y="2887849"/>
                <a:ext cx="2299716" cy="1563616"/>
              </a:xfrm>
              <a:custGeom>
                <a:avLst/>
                <a:gdLst>
                  <a:gd name="connsiteX0" fmla="*/ 1149858 w 2299716"/>
                  <a:gd name="connsiteY0" fmla="*/ 0 h 1563616"/>
                  <a:gd name="connsiteX1" fmla="*/ 0 w 2299716"/>
                  <a:gd name="connsiteY1" fmla="*/ 775380 h 1563616"/>
                  <a:gd name="connsiteX2" fmla="*/ 1149858 w 2299716"/>
                  <a:gd name="connsiteY2" fmla="*/ 1563616 h 1563616"/>
                  <a:gd name="connsiteX3" fmla="*/ 2299716 w 2299716"/>
                  <a:gd name="connsiteY3" fmla="*/ 775380 h 1563616"/>
                  <a:gd name="connsiteX4" fmla="*/ 1149858 w 2299716"/>
                  <a:gd name="connsiteY4" fmla="*/ 0 h 1563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716" h="1563616">
                    <a:moveTo>
                      <a:pt x="1149858" y="0"/>
                    </a:moveTo>
                    <a:lnTo>
                      <a:pt x="0" y="775380"/>
                    </a:lnTo>
                    <a:lnTo>
                      <a:pt x="1149858" y="1563616"/>
                    </a:lnTo>
                    <a:lnTo>
                      <a:pt x="2299716" y="775380"/>
                    </a:lnTo>
                    <a:lnTo>
                      <a:pt x="114985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grpSp>
            <p:nvGrpSpPr>
              <p:cNvPr id="28" name="Group 4"/>
              <p:cNvGrpSpPr/>
              <p:nvPr/>
            </p:nvGrpSpPr>
            <p:grpSpPr>
              <a:xfrm>
                <a:off x="4758230" y="3132044"/>
                <a:ext cx="953585" cy="1085196"/>
                <a:chOff x="4772518" y="3503524"/>
                <a:chExt cx="953585" cy="1085196"/>
              </a:xfrm>
            </p:grpSpPr>
            <p:sp>
              <p:nvSpPr>
                <p:cNvPr id="37" name="Freeform 6"/>
                <p:cNvSpPr/>
                <p:nvPr/>
              </p:nvSpPr>
              <p:spPr>
                <a:xfrm rot="2040000">
                  <a:off x="4783758" y="4284916"/>
                  <a:ext cx="942345" cy="303804"/>
                </a:xfrm>
                <a:custGeom>
                  <a:avLst/>
                  <a:gdLst>
                    <a:gd name="connsiteX0" fmla="*/ 0 w 2022413"/>
                    <a:gd name="connsiteY0" fmla="*/ 0 h 303705"/>
                    <a:gd name="connsiteX1" fmla="*/ 2022413 w 2022413"/>
                    <a:gd name="connsiteY1" fmla="*/ 2250 h 303705"/>
                    <a:gd name="connsiteX2" fmla="*/ 1806401 w 2022413"/>
                    <a:gd name="connsiteY2" fmla="*/ 303705 h 303705"/>
                    <a:gd name="connsiteX3" fmla="*/ 0 w 2022413"/>
                    <a:gd name="connsiteY3" fmla="*/ 0 h 303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22413" h="303705">
                      <a:moveTo>
                        <a:pt x="0" y="0"/>
                      </a:moveTo>
                      <a:lnTo>
                        <a:pt x="2022413" y="2250"/>
                      </a:lnTo>
                      <a:lnTo>
                        <a:pt x="1806401" y="3037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alpha val="19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500">
                    <a:solidFill>
                      <a:prstClr val="whit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endParaRPr>
                </a:p>
              </p:txBody>
            </p:sp>
            <p:sp>
              <p:nvSpPr>
                <p:cNvPr id="38" name="Freeform 21"/>
                <p:cNvSpPr/>
                <p:nvPr/>
              </p:nvSpPr>
              <p:spPr>
                <a:xfrm rot="19560000" flipV="1">
                  <a:off x="4772518" y="3503524"/>
                  <a:ext cx="942345" cy="303804"/>
                </a:xfrm>
                <a:custGeom>
                  <a:avLst/>
                  <a:gdLst>
                    <a:gd name="connsiteX0" fmla="*/ 0 w 2022413"/>
                    <a:gd name="connsiteY0" fmla="*/ 0 h 303705"/>
                    <a:gd name="connsiteX1" fmla="*/ 2022413 w 2022413"/>
                    <a:gd name="connsiteY1" fmla="*/ 2250 h 303705"/>
                    <a:gd name="connsiteX2" fmla="*/ 1806401 w 2022413"/>
                    <a:gd name="connsiteY2" fmla="*/ 303705 h 303705"/>
                    <a:gd name="connsiteX3" fmla="*/ 0 w 2022413"/>
                    <a:gd name="connsiteY3" fmla="*/ 0 h 303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22413" h="303705">
                      <a:moveTo>
                        <a:pt x="0" y="0"/>
                      </a:moveTo>
                      <a:lnTo>
                        <a:pt x="2022413" y="2250"/>
                      </a:lnTo>
                      <a:lnTo>
                        <a:pt x="1806401" y="3037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alpha val="19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500">
                    <a:solidFill>
                      <a:prstClr val="whit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endParaRPr>
                </a:p>
              </p:txBody>
            </p:sp>
          </p:grpSp>
          <p:sp>
            <p:nvSpPr>
              <p:cNvPr id="29" name="Freeform 22"/>
              <p:cNvSpPr/>
              <p:nvPr/>
            </p:nvSpPr>
            <p:spPr>
              <a:xfrm flipH="1">
                <a:off x="4923597" y="2891963"/>
                <a:ext cx="1332770" cy="1567933"/>
              </a:xfrm>
              <a:custGeom>
                <a:avLst/>
                <a:gdLst>
                  <a:gd name="connsiteX0" fmla="*/ 179737 w 1332770"/>
                  <a:gd name="connsiteY0" fmla="*/ 0 h 1567933"/>
                  <a:gd name="connsiteX1" fmla="*/ 282 w 1332770"/>
                  <a:gd name="connsiteY1" fmla="*/ 121011 h 1567933"/>
                  <a:gd name="connsiteX2" fmla="*/ 935593 w 1332770"/>
                  <a:gd name="connsiteY2" fmla="*/ 777325 h 1567933"/>
                  <a:gd name="connsiteX3" fmla="*/ 0 w 1332770"/>
                  <a:gd name="connsiteY3" fmla="*/ 1444722 h 1567933"/>
                  <a:gd name="connsiteX4" fmla="*/ 179737 w 1332770"/>
                  <a:gd name="connsiteY4" fmla="*/ 1567933 h 1567933"/>
                  <a:gd name="connsiteX5" fmla="*/ 1332770 w 1332770"/>
                  <a:gd name="connsiteY5" fmla="*/ 777521 h 1567933"/>
                  <a:gd name="connsiteX6" fmla="*/ 179737 w 1332770"/>
                  <a:gd name="connsiteY6" fmla="*/ 0 h 1567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2770" h="1567933">
                    <a:moveTo>
                      <a:pt x="179737" y="0"/>
                    </a:moveTo>
                    <a:lnTo>
                      <a:pt x="282" y="121011"/>
                    </a:lnTo>
                    <a:lnTo>
                      <a:pt x="935593" y="777325"/>
                    </a:lnTo>
                    <a:lnTo>
                      <a:pt x="0" y="1444722"/>
                    </a:lnTo>
                    <a:lnTo>
                      <a:pt x="179737" y="1567933"/>
                    </a:lnTo>
                    <a:lnTo>
                      <a:pt x="1332770" y="777521"/>
                    </a:lnTo>
                    <a:lnTo>
                      <a:pt x="179737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sp>
            <p:nvSpPr>
              <p:cNvPr id="30" name="Freeform 16"/>
              <p:cNvSpPr/>
              <p:nvPr/>
            </p:nvSpPr>
            <p:spPr>
              <a:xfrm flipH="1">
                <a:off x="4940618" y="1600453"/>
                <a:ext cx="3061208" cy="2863333"/>
              </a:xfrm>
              <a:custGeom>
                <a:avLst/>
                <a:gdLst>
                  <a:gd name="connsiteX0" fmla="*/ 179737 w 1332770"/>
                  <a:gd name="connsiteY0" fmla="*/ 0 h 1567933"/>
                  <a:gd name="connsiteX1" fmla="*/ 282 w 1332770"/>
                  <a:gd name="connsiteY1" fmla="*/ 121011 h 1567933"/>
                  <a:gd name="connsiteX2" fmla="*/ 935593 w 1332770"/>
                  <a:gd name="connsiteY2" fmla="*/ 777325 h 1567933"/>
                  <a:gd name="connsiteX3" fmla="*/ 0 w 1332770"/>
                  <a:gd name="connsiteY3" fmla="*/ 1444722 h 1567933"/>
                  <a:gd name="connsiteX4" fmla="*/ 179737 w 1332770"/>
                  <a:gd name="connsiteY4" fmla="*/ 1567933 h 1567933"/>
                  <a:gd name="connsiteX5" fmla="*/ 1332770 w 1332770"/>
                  <a:gd name="connsiteY5" fmla="*/ 777521 h 1567933"/>
                  <a:gd name="connsiteX6" fmla="*/ 179737 w 1332770"/>
                  <a:gd name="connsiteY6" fmla="*/ 0 h 1567933"/>
                  <a:gd name="connsiteX0" fmla="*/ 0 w 2956433"/>
                  <a:gd name="connsiteY0" fmla="*/ 0 h 2787133"/>
                  <a:gd name="connsiteX1" fmla="*/ 1623945 w 2956433"/>
                  <a:gd name="connsiteY1" fmla="*/ 1340211 h 2787133"/>
                  <a:gd name="connsiteX2" fmla="*/ 2559256 w 2956433"/>
                  <a:gd name="connsiteY2" fmla="*/ 1996525 h 2787133"/>
                  <a:gd name="connsiteX3" fmla="*/ 1623663 w 2956433"/>
                  <a:gd name="connsiteY3" fmla="*/ 2663922 h 2787133"/>
                  <a:gd name="connsiteX4" fmla="*/ 1803400 w 2956433"/>
                  <a:gd name="connsiteY4" fmla="*/ 2787133 h 2787133"/>
                  <a:gd name="connsiteX5" fmla="*/ 2956433 w 2956433"/>
                  <a:gd name="connsiteY5" fmla="*/ 1996721 h 2787133"/>
                  <a:gd name="connsiteX6" fmla="*/ 0 w 2956433"/>
                  <a:gd name="connsiteY6" fmla="*/ 0 h 2787133"/>
                  <a:gd name="connsiteX0" fmla="*/ 103255 w 3059688"/>
                  <a:gd name="connsiteY0" fmla="*/ 0 h 2787133"/>
                  <a:gd name="connsiteX1" fmla="*/ 0 w 3059688"/>
                  <a:gd name="connsiteY1" fmla="*/ 171811 h 2787133"/>
                  <a:gd name="connsiteX2" fmla="*/ 2662511 w 3059688"/>
                  <a:gd name="connsiteY2" fmla="*/ 1996525 h 2787133"/>
                  <a:gd name="connsiteX3" fmla="*/ 1726918 w 3059688"/>
                  <a:gd name="connsiteY3" fmla="*/ 2663922 h 2787133"/>
                  <a:gd name="connsiteX4" fmla="*/ 1906655 w 3059688"/>
                  <a:gd name="connsiteY4" fmla="*/ 2787133 h 2787133"/>
                  <a:gd name="connsiteX5" fmla="*/ 3059688 w 3059688"/>
                  <a:gd name="connsiteY5" fmla="*/ 1996721 h 2787133"/>
                  <a:gd name="connsiteX6" fmla="*/ 103255 w 3059688"/>
                  <a:gd name="connsiteY6" fmla="*/ 0 h 2787133"/>
                  <a:gd name="connsiteX0" fmla="*/ 3243 w 3059688"/>
                  <a:gd name="connsiteY0" fmla="*/ 0 h 2806183"/>
                  <a:gd name="connsiteX1" fmla="*/ 0 w 3059688"/>
                  <a:gd name="connsiteY1" fmla="*/ 190861 h 2806183"/>
                  <a:gd name="connsiteX2" fmla="*/ 2662511 w 3059688"/>
                  <a:gd name="connsiteY2" fmla="*/ 2015575 h 2806183"/>
                  <a:gd name="connsiteX3" fmla="*/ 1726918 w 3059688"/>
                  <a:gd name="connsiteY3" fmla="*/ 2682972 h 2806183"/>
                  <a:gd name="connsiteX4" fmla="*/ 1906655 w 3059688"/>
                  <a:gd name="connsiteY4" fmla="*/ 2806183 h 2806183"/>
                  <a:gd name="connsiteX5" fmla="*/ 3059688 w 3059688"/>
                  <a:gd name="connsiteY5" fmla="*/ 2015771 h 2806183"/>
                  <a:gd name="connsiteX6" fmla="*/ 3243 w 3059688"/>
                  <a:gd name="connsiteY6" fmla="*/ 0 h 2806183"/>
                  <a:gd name="connsiteX0" fmla="*/ 12768 w 3059688"/>
                  <a:gd name="connsiteY0" fmla="*/ 0 h 2858571"/>
                  <a:gd name="connsiteX1" fmla="*/ 0 w 3059688"/>
                  <a:gd name="connsiteY1" fmla="*/ 243249 h 2858571"/>
                  <a:gd name="connsiteX2" fmla="*/ 2662511 w 3059688"/>
                  <a:gd name="connsiteY2" fmla="*/ 2067963 h 2858571"/>
                  <a:gd name="connsiteX3" fmla="*/ 1726918 w 3059688"/>
                  <a:gd name="connsiteY3" fmla="*/ 2735360 h 2858571"/>
                  <a:gd name="connsiteX4" fmla="*/ 1906655 w 3059688"/>
                  <a:gd name="connsiteY4" fmla="*/ 2858571 h 2858571"/>
                  <a:gd name="connsiteX5" fmla="*/ 3059688 w 3059688"/>
                  <a:gd name="connsiteY5" fmla="*/ 2068159 h 2858571"/>
                  <a:gd name="connsiteX6" fmla="*/ 12768 w 3059688"/>
                  <a:gd name="connsiteY6" fmla="*/ 0 h 2858571"/>
                  <a:gd name="connsiteX0" fmla="*/ 0 w 3061208"/>
                  <a:gd name="connsiteY0" fmla="*/ 0 h 2863333"/>
                  <a:gd name="connsiteX1" fmla="*/ 1520 w 3061208"/>
                  <a:gd name="connsiteY1" fmla="*/ 248011 h 2863333"/>
                  <a:gd name="connsiteX2" fmla="*/ 2664031 w 3061208"/>
                  <a:gd name="connsiteY2" fmla="*/ 2072725 h 2863333"/>
                  <a:gd name="connsiteX3" fmla="*/ 1728438 w 3061208"/>
                  <a:gd name="connsiteY3" fmla="*/ 2740122 h 2863333"/>
                  <a:gd name="connsiteX4" fmla="*/ 1908175 w 3061208"/>
                  <a:gd name="connsiteY4" fmla="*/ 2863333 h 2863333"/>
                  <a:gd name="connsiteX5" fmla="*/ 3061208 w 3061208"/>
                  <a:gd name="connsiteY5" fmla="*/ 2072921 h 2863333"/>
                  <a:gd name="connsiteX6" fmla="*/ 0 w 3061208"/>
                  <a:gd name="connsiteY6" fmla="*/ 0 h 2863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1208" h="2863333">
                    <a:moveTo>
                      <a:pt x="0" y="0"/>
                    </a:moveTo>
                    <a:cubicBezTo>
                      <a:pt x="507" y="82670"/>
                      <a:pt x="1013" y="165341"/>
                      <a:pt x="1520" y="248011"/>
                    </a:cubicBezTo>
                    <a:lnTo>
                      <a:pt x="2664031" y="2072725"/>
                    </a:lnTo>
                    <a:lnTo>
                      <a:pt x="1728438" y="2740122"/>
                    </a:lnTo>
                    <a:lnTo>
                      <a:pt x="1908175" y="2863333"/>
                    </a:lnTo>
                    <a:lnTo>
                      <a:pt x="3061208" y="20729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577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sp>
            <p:nvSpPr>
              <p:cNvPr id="31" name="Freeform 17"/>
              <p:cNvSpPr/>
              <p:nvPr/>
            </p:nvSpPr>
            <p:spPr>
              <a:xfrm>
                <a:off x="4188142" y="1596563"/>
                <a:ext cx="3061208" cy="2863333"/>
              </a:xfrm>
              <a:custGeom>
                <a:avLst/>
                <a:gdLst>
                  <a:gd name="connsiteX0" fmla="*/ 179737 w 1332770"/>
                  <a:gd name="connsiteY0" fmla="*/ 0 h 1567933"/>
                  <a:gd name="connsiteX1" fmla="*/ 282 w 1332770"/>
                  <a:gd name="connsiteY1" fmla="*/ 121011 h 1567933"/>
                  <a:gd name="connsiteX2" fmla="*/ 935593 w 1332770"/>
                  <a:gd name="connsiteY2" fmla="*/ 777325 h 1567933"/>
                  <a:gd name="connsiteX3" fmla="*/ 0 w 1332770"/>
                  <a:gd name="connsiteY3" fmla="*/ 1444722 h 1567933"/>
                  <a:gd name="connsiteX4" fmla="*/ 179737 w 1332770"/>
                  <a:gd name="connsiteY4" fmla="*/ 1567933 h 1567933"/>
                  <a:gd name="connsiteX5" fmla="*/ 1332770 w 1332770"/>
                  <a:gd name="connsiteY5" fmla="*/ 777521 h 1567933"/>
                  <a:gd name="connsiteX6" fmla="*/ 179737 w 1332770"/>
                  <a:gd name="connsiteY6" fmla="*/ 0 h 1567933"/>
                  <a:gd name="connsiteX0" fmla="*/ 0 w 2956433"/>
                  <a:gd name="connsiteY0" fmla="*/ 0 h 2787133"/>
                  <a:gd name="connsiteX1" fmla="*/ 1623945 w 2956433"/>
                  <a:gd name="connsiteY1" fmla="*/ 1340211 h 2787133"/>
                  <a:gd name="connsiteX2" fmla="*/ 2559256 w 2956433"/>
                  <a:gd name="connsiteY2" fmla="*/ 1996525 h 2787133"/>
                  <a:gd name="connsiteX3" fmla="*/ 1623663 w 2956433"/>
                  <a:gd name="connsiteY3" fmla="*/ 2663922 h 2787133"/>
                  <a:gd name="connsiteX4" fmla="*/ 1803400 w 2956433"/>
                  <a:gd name="connsiteY4" fmla="*/ 2787133 h 2787133"/>
                  <a:gd name="connsiteX5" fmla="*/ 2956433 w 2956433"/>
                  <a:gd name="connsiteY5" fmla="*/ 1996721 h 2787133"/>
                  <a:gd name="connsiteX6" fmla="*/ 0 w 2956433"/>
                  <a:gd name="connsiteY6" fmla="*/ 0 h 2787133"/>
                  <a:gd name="connsiteX0" fmla="*/ 103255 w 3059688"/>
                  <a:gd name="connsiteY0" fmla="*/ 0 h 2787133"/>
                  <a:gd name="connsiteX1" fmla="*/ 0 w 3059688"/>
                  <a:gd name="connsiteY1" fmla="*/ 171811 h 2787133"/>
                  <a:gd name="connsiteX2" fmla="*/ 2662511 w 3059688"/>
                  <a:gd name="connsiteY2" fmla="*/ 1996525 h 2787133"/>
                  <a:gd name="connsiteX3" fmla="*/ 1726918 w 3059688"/>
                  <a:gd name="connsiteY3" fmla="*/ 2663922 h 2787133"/>
                  <a:gd name="connsiteX4" fmla="*/ 1906655 w 3059688"/>
                  <a:gd name="connsiteY4" fmla="*/ 2787133 h 2787133"/>
                  <a:gd name="connsiteX5" fmla="*/ 3059688 w 3059688"/>
                  <a:gd name="connsiteY5" fmla="*/ 1996721 h 2787133"/>
                  <a:gd name="connsiteX6" fmla="*/ 103255 w 3059688"/>
                  <a:gd name="connsiteY6" fmla="*/ 0 h 2787133"/>
                  <a:gd name="connsiteX0" fmla="*/ 3243 w 3059688"/>
                  <a:gd name="connsiteY0" fmla="*/ 0 h 2806183"/>
                  <a:gd name="connsiteX1" fmla="*/ 0 w 3059688"/>
                  <a:gd name="connsiteY1" fmla="*/ 190861 h 2806183"/>
                  <a:gd name="connsiteX2" fmla="*/ 2662511 w 3059688"/>
                  <a:gd name="connsiteY2" fmla="*/ 2015575 h 2806183"/>
                  <a:gd name="connsiteX3" fmla="*/ 1726918 w 3059688"/>
                  <a:gd name="connsiteY3" fmla="*/ 2682972 h 2806183"/>
                  <a:gd name="connsiteX4" fmla="*/ 1906655 w 3059688"/>
                  <a:gd name="connsiteY4" fmla="*/ 2806183 h 2806183"/>
                  <a:gd name="connsiteX5" fmla="*/ 3059688 w 3059688"/>
                  <a:gd name="connsiteY5" fmla="*/ 2015771 h 2806183"/>
                  <a:gd name="connsiteX6" fmla="*/ 3243 w 3059688"/>
                  <a:gd name="connsiteY6" fmla="*/ 0 h 2806183"/>
                  <a:gd name="connsiteX0" fmla="*/ 12768 w 3059688"/>
                  <a:gd name="connsiteY0" fmla="*/ 0 h 2858571"/>
                  <a:gd name="connsiteX1" fmla="*/ 0 w 3059688"/>
                  <a:gd name="connsiteY1" fmla="*/ 243249 h 2858571"/>
                  <a:gd name="connsiteX2" fmla="*/ 2662511 w 3059688"/>
                  <a:gd name="connsiteY2" fmla="*/ 2067963 h 2858571"/>
                  <a:gd name="connsiteX3" fmla="*/ 1726918 w 3059688"/>
                  <a:gd name="connsiteY3" fmla="*/ 2735360 h 2858571"/>
                  <a:gd name="connsiteX4" fmla="*/ 1906655 w 3059688"/>
                  <a:gd name="connsiteY4" fmla="*/ 2858571 h 2858571"/>
                  <a:gd name="connsiteX5" fmla="*/ 3059688 w 3059688"/>
                  <a:gd name="connsiteY5" fmla="*/ 2068159 h 2858571"/>
                  <a:gd name="connsiteX6" fmla="*/ 12768 w 3059688"/>
                  <a:gd name="connsiteY6" fmla="*/ 0 h 2858571"/>
                  <a:gd name="connsiteX0" fmla="*/ 0 w 3061208"/>
                  <a:gd name="connsiteY0" fmla="*/ 0 h 2863333"/>
                  <a:gd name="connsiteX1" fmla="*/ 1520 w 3061208"/>
                  <a:gd name="connsiteY1" fmla="*/ 248011 h 2863333"/>
                  <a:gd name="connsiteX2" fmla="*/ 2664031 w 3061208"/>
                  <a:gd name="connsiteY2" fmla="*/ 2072725 h 2863333"/>
                  <a:gd name="connsiteX3" fmla="*/ 1728438 w 3061208"/>
                  <a:gd name="connsiteY3" fmla="*/ 2740122 h 2863333"/>
                  <a:gd name="connsiteX4" fmla="*/ 1908175 w 3061208"/>
                  <a:gd name="connsiteY4" fmla="*/ 2863333 h 2863333"/>
                  <a:gd name="connsiteX5" fmla="*/ 3061208 w 3061208"/>
                  <a:gd name="connsiteY5" fmla="*/ 2072921 h 2863333"/>
                  <a:gd name="connsiteX6" fmla="*/ 0 w 3061208"/>
                  <a:gd name="connsiteY6" fmla="*/ 0 h 2863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1208" h="2863333">
                    <a:moveTo>
                      <a:pt x="0" y="0"/>
                    </a:moveTo>
                    <a:cubicBezTo>
                      <a:pt x="507" y="82670"/>
                      <a:pt x="1013" y="165341"/>
                      <a:pt x="1520" y="248011"/>
                    </a:cubicBezTo>
                    <a:lnTo>
                      <a:pt x="2664031" y="2072725"/>
                    </a:lnTo>
                    <a:lnTo>
                      <a:pt x="1728438" y="2740122"/>
                    </a:lnTo>
                    <a:lnTo>
                      <a:pt x="1908175" y="2863333"/>
                    </a:lnTo>
                    <a:lnTo>
                      <a:pt x="3061208" y="20729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grpSp>
            <p:nvGrpSpPr>
              <p:cNvPr id="32" name="Group 27"/>
              <p:cNvGrpSpPr/>
              <p:nvPr/>
            </p:nvGrpSpPr>
            <p:grpSpPr>
              <a:xfrm flipH="1">
                <a:off x="6463205" y="3133720"/>
                <a:ext cx="953585" cy="1085196"/>
                <a:chOff x="4772518" y="3503524"/>
                <a:chExt cx="953585" cy="1085196"/>
              </a:xfrm>
            </p:grpSpPr>
            <p:sp>
              <p:nvSpPr>
                <p:cNvPr id="35" name="Freeform 28"/>
                <p:cNvSpPr/>
                <p:nvPr/>
              </p:nvSpPr>
              <p:spPr>
                <a:xfrm rot="2040000">
                  <a:off x="4783758" y="4284916"/>
                  <a:ext cx="942345" cy="303804"/>
                </a:xfrm>
                <a:custGeom>
                  <a:avLst/>
                  <a:gdLst>
                    <a:gd name="connsiteX0" fmla="*/ 0 w 2022413"/>
                    <a:gd name="connsiteY0" fmla="*/ 0 h 303705"/>
                    <a:gd name="connsiteX1" fmla="*/ 2022413 w 2022413"/>
                    <a:gd name="connsiteY1" fmla="*/ 2250 h 303705"/>
                    <a:gd name="connsiteX2" fmla="*/ 1806401 w 2022413"/>
                    <a:gd name="connsiteY2" fmla="*/ 303705 h 303705"/>
                    <a:gd name="connsiteX3" fmla="*/ 0 w 2022413"/>
                    <a:gd name="connsiteY3" fmla="*/ 0 h 303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22413" h="303705">
                      <a:moveTo>
                        <a:pt x="0" y="0"/>
                      </a:moveTo>
                      <a:lnTo>
                        <a:pt x="2022413" y="2250"/>
                      </a:lnTo>
                      <a:lnTo>
                        <a:pt x="1806401" y="3037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alpha val="19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500">
                    <a:solidFill>
                      <a:prstClr val="whit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endParaRPr>
                </a:p>
              </p:txBody>
            </p:sp>
            <p:sp>
              <p:nvSpPr>
                <p:cNvPr id="36" name="Freeform 29"/>
                <p:cNvSpPr/>
                <p:nvPr/>
              </p:nvSpPr>
              <p:spPr>
                <a:xfrm rot="19560000" flipV="1">
                  <a:off x="4772518" y="3503524"/>
                  <a:ext cx="942345" cy="303804"/>
                </a:xfrm>
                <a:custGeom>
                  <a:avLst/>
                  <a:gdLst>
                    <a:gd name="connsiteX0" fmla="*/ 0 w 2022413"/>
                    <a:gd name="connsiteY0" fmla="*/ 0 h 303705"/>
                    <a:gd name="connsiteX1" fmla="*/ 2022413 w 2022413"/>
                    <a:gd name="connsiteY1" fmla="*/ 2250 h 303705"/>
                    <a:gd name="connsiteX2" fmla="*/ 1806401 w 2022413"/>
                    <a:gd name="connsiteY2" fmla="*/ 303705 h 303705"/>
                    <a:gd name="connsiteX3" fmla="*/ 0 w 2022413"/>
                    <a:gd name="connsiteY3" fmla="*/ 0 h 303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22413" h="303705">
                      <a:moveTo>
                        <a:pt x="0" y="0"/>
                      </a:moveTo>
                      <a:lnTo>
                        <a:pt x="2022413" y="2250"/>
                      </a:lnTo>
                      <a:lnTo>
                        <a:pt x="1806401" y="3037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alpha val="19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500">
                    <a:solidFill>
                      <a:prstClr val="whit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endParaRPr>
                </a:p>
              </p:txBody>
            </p:sp>
          </p:grpSp>
          <p:sp>
            <p:nvSpPr>
              <p:cNvPr id="33" name="Freeform 30"/>
              <p:cNvSpPr/>
              <p:nvPr/>
            </p:nvSpPr>
            <p:spPr>
              <a:xfrm rot="10800000">
                <a:off x="4910683" y="2885993"/>
                <a:ext cx="3061208" cy="2863333"/>
              </a:xfrm>
              <a:custGeom>
                <a:avLst/>
                <a:gdLst>
                  <a:gd name="connsiteX0" fmla="*/ 179737 w 1332770"/>
                  <a:gd name="connsiteY0" fmla="*/ 0 h 1567933"/>
                  <a:gd name="connsiteX1" fmla="*/ 282 w 1332770"/>
                  <a:gd name="connsiteY1" fmla="*/ 121011 h 1567933"/>
                  <a:gd name="connsiteX2" fmla="*/ 935593 w 1332770"/>
                  <a:gd name="connsiteY2" fmla="*/ 777325 h 1567933"/>
                  <a:gd name="connsiteX3" fmla="*/ 0 w 1332770"/>
                  <a:gd name="connsiteY3" fmla="*/ 1444722 h 1567933"/>
                  <a:gd name="connsiteX4" fmla="*/ 179737 w 1332770"/>
                  <a:gd name="connsiteY4" fmla="*/ 1567933 h 1567933"/>
                  <a:gd name="connsiteX5" fmla="*/ 1332770 w 1332770"/>
                  <a:gd name="connsiteY5" fmla="*/ 777521 h 1567933"/>
                  <a:gd name="connsiteX6" fmla="*/ 179737 w 1332770"/>
                  <a:gd name="connsiteY6" fmla="*/ 0 h 1567933"/>
                  <a:gd name="connsiteX0" fmla="*/ 0 w 2956433"/>
                  <a:gd name="connsiteY0" fmla="*/ 0 h 2787133"/>
                  <a:gd name="connsiteX1" fmla="*/ 1623945 w 2956433"/>
                  <a:gd name="connsiteY1" fmla="*/ 1340211 h 2787133"/>
                  <a:gd name="connsiteX2" fmla="*/ 2559256 w 2956433"/>
                  <a:gd name="connsiteY2" fmla="*/ 1996525 h 2787133"/>
                  <a:gd name="connsiteX3" fmla="*/ 1623663 w 2956433"/>
                  <a:gd name="connsiteY3" fmla="*/ 2663922 h 2787133"/>
                  <a:gd name="connsiteX4" fmla="*/ 1803400 w 2956433"/>
                  <a:gd name="connsiteY4" fmla="*/ 2787133 h 2787133"/>
                  <a:gd name="connsiteX5" fmla="*/ 2956433 w 2956433"/>
                  <a:gd name="connsiteY5" fmla="*/ 1996721 h 2787133"/>
                  <a:gd name="connsiteX6" fmla="*/ 0 w 2956433"/>
                  <a:gd name="connsiteY6" fmla="*/ 0 h 2787133"/>
                  <a:gd name="connsiteX0" fmla="*/ 103255 w 3059688"/>
                  <a:gd name="connsiteY0" fmla="*/ 0 h 2787133"/>
                  <a:gd name="connsiteX1" fmla="*/ 0 w 3059688"/>
                  <a:gd name="connsiteY1" fmla="*/ 171811 h 2787133"/>
                  <a:gd name="connsiteX2" fmla="*/ 2662511 w 3059688"/>
                  <a:gd name="connsiteY2" fmla="*/ 1996525 h 2787133"/>
                  <a:gd name="connsiteX3" fmla="*/ 1726918 w 3059688"/>
                  <a:gd name="connsiteY3" fmla="*/ 2663922 h 2787133"/>
                  <a:gd name="connsiteX4" fmla="*/ 1906655 w 3059688"/>
                  <a:gd name="connsiteY4" fmla="*/ 2787133 h 2787133"/>
                  <a:gd name="connsiteX5" fmla="*/ 3059688 w 3059688"/>
                  <a:gd name="connsiteY5" fmla="*/ 1996721 h 2787133"/>
                  <a:gd name="connsiteX6" fmla="*/ 103255 w 3059688"/>
                  <a:gd name="connsiteY6" fmla="*/ 0 h 2787133"/>
                  <a:gd name="connsiteX0" fmla="*/ 3243 w 3059688"/>
                  <a:gd name="connsiteY0" fmla="*/ 0 h 2806183"/>
                  <a:gd name="connsiteX1" fmla="*/ 0 w 3059688"/>
                  <a:gd name="connsiteY1" fmla="*/ 190861 h 2806183"/>
                  <a:gd name="connsiteX2" fmla="*/ 2662511 w 3059688"/>
                  <a:gd name="connsiteY2" fmla="*/ 2015575 h 2806183"/>
                  <a:gd name="connsiteX3" fmla="*/ 1726918 w 3059688"/>
                  <a:gd name="connsiteY3" fmla="*/ 2682972 h 2806183"/>
                  <a:gd name="connsiteX4" fmla="*/ 1906655 w 3059688"/>
                  <a:gd name="connsiteY4" fmla="*/ 2806183 h 2806183"/>
                  <a:gd name="connsiteX5" fmla="*/ 3059688 w 3059688"/>
                  <a:gd name="connsiteY5" fmla="*/ 2015771 h 2806183"/>
                  <a:gd name="connsiteX6" fmla="*/ 3243 w 3059688"/>
                  <a:gd name="connsiteY6" fmla="*/ 0 h 2806183"/>
                  <a:gd name="connsiteX0" fmla="*/ 12768 w 3059688"/>
                  <a:gd name="connsiteY0" fmla="*/ 0 h 2858571"/>
                  <a:gd name="connsiteX1" fmla="*/ 0 w 3059688"/>
                  <a:gd name="connsiteY1" fmla="*/ 243249 h 2858571"/>
                  <a:gd name="connsiteX2" fmla="*/ 2662511 w 3059688"/>
                  <a:gd name="connsiteY2" fmla="*/ 2067963 h 2858571"/>
                  <a:gd name="connsiteX3" fmla="*/ 1726918 w 3059688"/>
                  <a:gd name="connsiteY3" fmla="*/ 2735360 h 2858571"/>
                  <a:gd name="connsiteX4" fmla="*/ 1906655 w 3059688"/>
                  <a:gd name="connsiteY4" fmla="*/ 2858571 h 2858571"/>
                  <a:gd name="connsiteX5" fmla="*/ 3059688 w 3059688"/>
                  <a:gd name="connsiteY5" fmla="*/ 2068159 h 2858571"/>
                  <a:gd name="connsiteX6" fmla="*/ 12768 w 3059688"/>
                  <a:gd name="connsiteY6" fmla="*/ 0 h 2858571"/>
                  <a:gd name="connsiteX0" fmla="*/ 0 w 3061208"/>
                  <a:gd name="connsiteY0" fmla="*/ 0 h 2863333"/>
                  <a:gd name="connsiteX1" fmla="*/ 1520 w 3061208"/>
                  <a:gd name="connsiteY1" fmla="*/ 248011 h 2863333"/>
                  <a:gd name="connsiteX2" fmla="*/ 2664031 w 3061208"/>
                  <a:gd name="connsiteY2" fmla="*/ 2072725 h 2863333"/>
                  <a:gd name="connsiteX3" fmla="*/ 1728438 w 3061208"/>
                  <a:gd name="connsiteY3" fmla="*/ 2740122 h 2863333"/>
                  <a:gd name="connsiteX4" fmla="*/ 1908175 w 3061208"/>
                  <a:gd name="connsiteY4" fmla="*/ 2863333 h 2863333"/>
                  <a:gd name="connsiteX5" fmla="*/ 3061208 w 3061208"/>
                  <a:gd name="connsiteY5" fmla="*/ 2072921 h 2863333"/>
                  <a:gd name="connsiteX6" fmla="*/ 0 w 3061208"/>
                  <a:gd name="connsiteY6" fmla="*/ 0 h 2863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1208" h="2863333">
                    <a:moveTo>
                      <a:pt x="0" y="0"/>
                    </a:moveTo>
                    <a:cubicBezTo>
                      <a:pt x="507" y="82670"/>
                      <a:pt x="1013" y="165341"/>
                      <a:pt x="1520" y="248011"/>
                    </a:cubicBezTo>
                    <a:lnTo>
                      <a:pt x="2664031" y="2072725"/>
                    </a:lnTo>
                    <a:lnTo>
                      <a:pt x="1728438" y="2740122"/>
                    </a:lnTo>
                    <a:lnTo>
                      <a:pt x="1908175" y="2863333"/>
                    </a:lnTo>
                    <a:lnTo>
                      <a:pt x="3061208" y="20729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577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sp>
            <p:nvSpPr>
              <p:cNvPr id="34" name="Freeform 19"/>
              <p:cNvSpPr/>
              <p:nvPr/>
            </p:nvSpPr>
            <p:spPr>
              <a:xfrm>
                <a:off x="4188258" y="1596675"/>
                <a:ext cx="3056446" cy="2072921"/>
              </a:xfrm>
              <a:custGeom>
                <a:avLst/>
                <a:gdLst>
                  <a:gd name="connsiteX0" fmla="*/ 179737 w 1332770"/>
                  <a:gd name="connsiteY0" fmla="*/ 0 h 1567933"/>
                  <a:gd name="connsiteX1" fmla="*/ 282 w 1332770"/>
                  <a:gd name="connsiteY1" fmla="*/ 121011 h 1567933"/>
                  <a:gd name="connsiteX2" fmla="*/ 935593 w 1332770"/>
                  <a:gd name="connsiteY2" fmla="*/ 777325 h 1567933"/>
                  <a:gd name="connsiteX3" fmla="*/ 0 w 1332770"/>
                  <a:gd name="connsiteY3" fmla="*/ 1444722 h 1567933"/>
                  <a:gd name="connsiteX4" fmla="*/ 179737 w 1332770"/>
                  <a:gd name="connsiteY4" fmla="*/ 1567933 h 1567933"/>
                  <a:gd name="connsiteX5" fmla="*/ 1332770 w 1332770"/>
                  <a:gd name="connsiteY5" fmla="*/ 777521 h 1567933"/>
                  <a:gd name="connsiteX6" fmla="*/ 179737 w 1332770"/>
                  <a:gd name="connsiteY6" fmla="*/ 0 h 1567933"/>
                  <a:gd name="connsiteX0" fmla="*/ 0 w 2956433"/>
                  <a:gd name="connsiteY0" fmla="*/ 0 h 2787133"/>
                  <a:gd name="connsiteX1" fmla="*/ 1623945 w 2956433"/>
                  <a:gd name="connsiteY1" fmla="*/ 1340211 h 2787133"/>
                  <a:gd name="connsiteX2" fmla="*/ 2559256 w 2956433"/>
                  <a:gd name="connsiteY2" fmla="*/ 1996525 h 2787133"/>
                  <a:gd name="connsiteX3" fmla="*/ 1623663 w 2956433"/>
                  <a:gd name="connsiteY3" fmla="*/ 2663922 h 2787133"/>
                  <a:gd name="connsiteX4" fmla="*/ 1803400 w 2956433"/>
                  <a:gd name="connsiteY4" fmla="*/ 2787133 h 2787133"/>
                  <a:gd name="connsiteX5" fmla="*/ 2956433 w 2956433"/>
                  <a:gd name="connsiteY5" fmla="*/ 1996721 h 2787133"/>
                  <a:gd name="connsiteX6" fmla="*/ 0 w 2956433"/>
                  <a:gd name="connsiteY6" fmla="*/ 0 h 2787133"/>
                  <a:gd name="connsiteX0" fmla="*/ 103255 w 3059688"/>
                  <a:gd name="connsiteY0" fmla="*/ 0 h 2787133"/>
                  <a:gd name="connsiteX1" fmla="*/ 0 w 3059688"/>
                  <a:gd name="connsiteY1" fmla="*/ 171811 h 2787133"/>
                  <a:gd name="connsiteX2" fmla="*/ 2662511 w 3059688"/>
                  <a:gd name="connsiteY2" fmla="*/ 1996525 h 2787133"/>
                  <a:gd name="connsiteX3" fmla="*/ 1726918 w 3059688"/>
                  <a:gd name="connsiteY3" fmla="*/ 2663922 h 2787133"/>
                  <a:gd name="connsiteX4" fmla="*/ 1906655 w 3059688"/>
                  <a:gd name="connsiteY4" fmla="*/ 2787133 h 2787133"/>
                  <a:gd name="connsiteX5" fmla="*/ 3059688 w 3059688"/>
                  <a:gd name="connsiteY5" fmla="*/ 1996721 h 2787133"/>
                  <a:gd name="connsiteX6" fmla="*/ 103255 w 3059688"/>
                  <a:gd name="connsiteY6" fmla="*/ 0 h 2787133"/>
                  <a:gd name="connsiteX0" fmla="*/ 3243 w 3059688"/>
                  <a:gd name="connsiteY0" fmla="*/ 0 h 2806183"/>
                  <a:gd name="connsiteX1" fmla="*/ 0 w 3059688"/>
                  <a:gd name="connsiteY1" fmla="*/ 190861 h 2806183"/>
                  <a:gd name="connsiteX2" fmla="*/ 2662511 w 3059688"/>
                  <a:gd name="connsiteY2" fmla="*/ 2015575 h 2806183"/>
                  <a:gd name="connsiteX3" fmla="*/ 1726918 w 3059688"/>
                  <a:gd name="connsiteY3" fmla="*/ 2682972 h 2806183"/>
                  <a:gd name="connsiteX4" fmla="*/ 1906655 w 3059688"/>
                  <a:gd name="connsiteY4" fmla="*/ 2806183 h 2806183"/>
                  <a:gd name="connsiteX5" fmla="*/ 3059688 w 3059688"/>
                  <a:gd name="connsiteY5" fmla="*/ 2015771 h 2806183"/>
                  <a:gd name="connsiteX6" fmla="*/ 3243 w 3059688"/>
                  <a:gd name="connsiteY6" fmla="*/ 0 h 2806183"/>
                  <a:gd name="connsiteX0" fmla="*/ 12768 w 3059688"/>
                  <a:gd name="connsiteY0" fmla="*/ 0 h 2858571"/>
                  <a:gd name="connsiteX1" fmla="*/ 0 w 3059688"/>
                  <a:gd name="connsiteY1" fmla="*/ 243249 h 2858571"/>
                  <a:gd name="connsiteX2" fmla="*/ 2662511 w 3059688"/>
                  <a:gd name="connsiteY2" fmla="*/ 2067963 h 2858571"/>
                  <a:gd name="connsiteX3" fmla="*/ 1726918 w 3059688"/>
                  <a:gd name="connsiteY3" fmla="*/ 2735360 h 2858571"/>
                  <a:gd name="connsiteX4" fmla="*/ 1906655 w 3059688"/>
                  <a:gd name="connsiteY4" fmla="*/ 2858571 h 2858571"/>
                  <a:gd name="connsiteX5" fmla="*/ 3059688 w 3059688"/>
                  <a:gd name="connsiteY5" fmla="*/ 2068159 h 2858571"/>
                  <a:gd name="connsiteX6" fmla="*/ 12768 w 3059688"/>
                  <a:gd name="connsiteY6" fmla="*/ 0 h 2858571"/>
                  <a:gd name="connsiteX0" fmla="*/ 0 w 3061208"/>
                  <a:gd name="connsiteY0" fmla="*/ 0 h 2863333"/>
                  <a:gd name="connsiteX1" fmla="*/ 1520 w 3061208"/>
                  <a:gd name="connsiteY1" fmla="*/ 248011 h 2863333"/>
                  <a:gd name="connsiteX2" fmla="*/ 2664031 w 3061208"/>
                  <a:gd name="connsiteY2" fmla="*/ 2072725 h 2863333"/>
                  <a:gd name="connsiteX3" fmla="*/ 1728438 w 3061208"/>
                  <a:gd name="connsiteY3" fmla="*/ 2740122 h 2863333"/>
                  <a:gd name="connsiteX4" fmla="*/ 1908175 w 3061208"/>
                  <a:gd name="connsiteY4" fmla="*/ 2863333 h 2863333"/>
                  <a:gd name="connsiteX5" fmla="*/ 3061208 w 3061208"/>
                  <a:gd name="connsiteY5" fmla="*/ 2072921 h 2863333"/>
                  <a:gd name="connsiteX6" fmla="*/ 0 w 3061208"/>
                  <a:gd name="connsiteY6" fmla="*/ 0 h 2863333"/>
                  <a:gd name="connsiteX0" fmla="*/ 0 w 3061208"/>
                  <a:gd name="connsiteY0" fmla="*/ 0 h 2740122"/>
                  <a:gd name="connsiteX1" fmla="*/ 1520 w 3061208"/>
                  <a:gd name="connsiteY1" fmla="*/ 248011 h 2740122"/>
                  <a:gd name="connsiteX2" fmla="*/ 2664031 w 3061208"/>
                  <a:gd name="connsiteY2" fmla="*/ 2072725 h 2740122"/>
                  <a:gd name="connsiteX3" fmla="*/ 1728438 w 3061208"/>
                  <a:gd name="connsiteY3" fmla="*/ 2740122 h 2740122"/>
                  <a:gd name="connsiteX4" fmla="*/ 3061208 w 3061208"/>
                  <a:gd name="connsiteY4" fmla="*/ 2072921 h 2740122"/>
                  <a:gd name="connsiteX5" fmla="*/ 0 w 3061208"/>
                  <a:gd name="connsiteY5" fmla="*/ 0 h 2740122"/>
                  <a:gd name="connsiteX0" fmla="*/ 0 w 3061208"/>
                  <a:gd name="connsiteY0" fmla="*/ 0 h 2072921"/>
                  <a:gd name="connsiteX1" fmla="*/ 1520 w 3061208"/>
                  <a:gd name="connsiteY1" fmla="*/ 248011 h 2072921"/>
                  <a:gd name="connsiteX2" fmla="*/ 2664031 w 3061208"/>
                  <a:gd name="connsiteY2" fmla="*/ 2072725 h 2072921"/>
                  <a:gd name="connsiteX3" fmla="*/ 3061208 w 3061208"/>
                  <a:gd name="connsiteY3" fmla="*/ 2072921 h 2072921"/>
                  <a:gd name="connsiteX4" fmla="*/ 0 w 3061208"/>
                  <a:gd name="connsiteY4" fmla="*/ 0 h 2072921"/>
                  <a:gd name="connsiteX0" fmla="*/ 3285 w 3059731"/>
                  <a:gd name="connsiteY0" fmla="*/ 0 h 2072921"/>
                  <a:gd name="connsiteX1" fmla="*/ 43 w 3059731"/>
                  <a:gd name="connsiteY1" fmla="*/ 248011 h 2072921"/>
                  <a:gd name="connsiteX2" fmla="*/ 2662554 w 3059731"/>
                  <a:gd name="connsiteY2" fmla="*/ 2072725 h 2072921"/>
                  <a:gd name="connsiteX3" fmla="*/ 3059731 w 3059731"/>
                  <a:gd name="connsiteY3" fmla="*/ 2072921 h 2072921"/>
                  <a:gd name="connsiteX4" fmla="*/ 3285 w 3059731"/>
                  <a:gd name="connsiteY4" fmla="*/ 0 h 2072921"/>
                  <a:gd name="connsiteX0" fmla="*/ 0 w 3056446"/>
                  <a:gd name="connsiteY0" fmla="*/ 0 h 2072921"/>
                  <a:gd name="connsiteX1" fmla="*/ 6283 w 3056446"/>
                  <a:gd name="connsiteY1" fmla="*/ 252773 h 2072921"/>
                  <a:gd name="connsiteX2" fmla="*/ 2659269 w 3056446"/>
                  <a:gd name="connsiteY2" fmla="*/ 2072725 h 2072921"/>
                  <a:gd name="connsiteX3" fmla="*/ 3056446 w 3056446"/>
                  <a:gd name="connsiteY3" fmla="*/ 2072921 h 2072921"/>
                  <a:gd name="connsiteX4" fmla="*/ 0 w 3056446"/>
                  <a:gd name="connsiteY4" fmla="*/ 0 h 2072921"/>
                  <a:gd name="connsiteX0" fmla="*/ 3284 w 3059730"/>
                  <a:gd name="connsiteY0" fmla="*/ 0 h 2072921"/>
                  <a:gd name="connsiteX1" fmla="*/ 42 w 3059730"/>
                  <a:gd name="connsiteY1" fmla="*/ 252773 h 2072921"/>
                  <a:gd name="connsiteX2" fmla="*/ 2662553 w 3059730"/>
                  <a:gd name="connsiteY2" fmla="*/ 2072725 h 2072921"/>
                  <a:gd name="connsiteX3" fmla="*/ 3059730 w 3059730"/>
                  <a:gd name="connsiteY3" fmla="*/ 2072921 h 2072921"/>
                  <a:gd name="connsiteX4" fmla="*/ 3284 w 3059730"/>
                  <a:gd name="connsiteY4" fmla="*/ 0 h 2072921"/>
                  <a:gd name="connsiteX0" fmla="*/ 0 w 3056446"/>
                  <a:gd name="connsiteY0" fmla="*/ 0 h 2072921"/>
                  <a:gd name="connsiteX1" fmla="*/ 3902 w 3056446"/>
                  <a:gd name="connsiteY1" fmla="*/ 252773 h 2072921"/>
                  <a:gd name="connsiteX2" fmla="*/ 2659269 w 3056446"/>
                  <a:gd name="connsiteY2" fmla="*/ 2072725 h 2072921"/>
                  <a:gd name="connsiteX3" fmla="*/ 3056446 w 3056446"/>
                  <a:gd name="connsiteY3" fmla="*/ 2072921 h 2072921"/>
                  <a:gd name="connsiteX4" fmla="*/ 0 w 3056446"/>
                  <a:gd name="connsiteY4" fmla="*/ 0 h 2072921"/>
                  <a:gd name="connsiteX0" fmla="*/ 0 w 3054065"/>
                  <a:gd name="connsiteY0" fmla="*/ 0 h 2072921"/>
                  <a:gd name="connsiteX1" fmla="*/ 1521 w 3054065"/>
                  <a:gd name="connsiteY1" fmla="*/ 252773 h 2072921"/>
                  <a:gd name="connsiteX2" fmla="*/ 2656888 w 3054065"/>
                  <a:gd name="connsiteY2" fmla="*/ 2072725 h 2072921"/>
                  <a:gd name="connsiteX3" fmla="*/ 3054065 w 3054065"/>
                  <a:gd name="connsiteY3" fmla="*/ 2072921 h 2072921"/>
                  <a:gd name="connsiteX4" fmla="*/ 0 w 3054065"/>
                  <a:gd name="connsiteY4" fmla="*/ 0 h 2072921"/>
                  <a:gd name="connsiteX0" fmla="*/ 947 w 3055012"/>
                  <a:gd name="connsiteY0" fmla="*/ 0 h 2072921"/>
                  <a:gd name="connsiteX1" fmla="*/ 87 w 3055012"/>
                  <a:gd name="connsiteY1" fmla="*/ 250392 h 2072921"/>
                  <a:gd name="connsiteX2" fmla="*/ 2657835 w 3055012"/>
                  <a:gd name="connsiteY2" fmla="*/ 2072725 h 2072921"/>
                  <a:gd name="connsiteX3" fmla="*/ 3055012 w 3055012"/>
                  <a:gd name="connsiteY3" fmla="*/ 2072921 h 2072921"/>
                  <a:gd name="connsiteX4" fmla="*/ 947 w 3055012"/>
                  <a:gd name="connsiteY4" fmla="*/ 0 h 2072921"/>
                  <a:gd name="connsiteX0" fmla="*/ 0 w 3056446"/>
                  <a:gd name="connsiteY0" fmla="*/ 0 h 2072921"/>
                  <a:gd name="connsiteX1" fmla="*/ 1521 w 3056446"/>
                  <a:gd name="connsiteY1" fmla="*/ 250392 h 2072921"/>
                  <a:gd name="connsiteX2" fmla="*/ 2659269 w 3056446"/>
                  <a:gd name="connsiteY2" fmla="*/ 2072725 h 2072921"/>
                  <a:gd name="connsiteX3" fmla="*/ 3056446 w 3056446"/>
                  <a:gd name="connsiteY3" fmla="*/ 2072921 h 2072921"/>
                  <a:gd name="connsiteX4" fmla="*/ 0 w 3056446"/>
                  <a:gd name="connsiteY4" fmla="*/ 0 h 207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6446" h="2072921">
                    <a:moveTo>
                      <a:pt x="0" y="0"/>
                    </a:moveTo>
                    <a:cubicBezTo>
                      <a:pt x="507" y="82670"/>
                      <a:pt x="1014" y="167722"/>
                      <a:pt x="1521" y="250392"/>
                    </a:cubicBezTo>
                    <a:lnTo>
                      <a:pt x="2659269" y="2072725"/>
                    </a:lnTo>
                    <a:lnTo>
                      <a:pt x="3056446" y="20729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</p:grpSp>
        <p:grpSp>
          <p:nvGrpSpPr>
            <p:cNvPr id="7" name="Group 23"/>
            <p:cNvGrpSpPr/>
            <p:nvPr/>
          </p:nvGrpSpPr>
          <p:grpSpPr>
            <a:xfrm>
              <a:off x="1136550" y="3021552"/>
              <a:ext cx="9940355" cy="3913195"/>
              <a:chOff x="1136550" y="3021552"/>
              <a:chExt cx="9940355" cy="3913195"/>
            </a:xfrm>
          </p:grpSpPr>
          <p:grpSp>
            <p:nvGrpSpPr>
              <p:cNvPr id="8" name="Group 20"/>
              <p:cNvGrpSpPr/>
              <p:nvPr/>
            </p:nvGrpSpPr>
            <p:grpSpPr>
              <a:xfrm>
                <a:off x="1136550" y="3021552"/>
                <a:ext cx="9940355" cy="3913195"/>
                <a:chOff x="1136550" y="3021552"/>
                <a:chExt cx="9940355" cy="3913195"/>
              </a:xfrm>
            </p:grpSpPr>
            <p:grpSp>
              <p:nvGrpSpPr>
                <p:cNvPr id="10" name="Group 7"/>
                <p:cNvGrpSpPr/>
                <p:nvPr/>
              </p:nvGrpSpPr>
              <p:grpSpPr>
                <a:xfrm>
                  <a:off x="1136550" y="3021552"/>
                  <a:ext cx="3784901" cy="1314450"/>
                  <a:chOff x="1343025" y="3021552"/>
                  <a:chExt cx="3784901" cy="1314450"/>
                </a:xfrm>
              </p:grpSpPr>
              <p:grpSp>
                <p:nvGrpSpPr>
                  <p:cNvPr id="21" name="Group 46"/>
                  <p:cNvGrpSpPr/>
                  <p:nvPr/>
                </p:nvGrpSpPr>
                <p:grpSpPr>
                  <a:xfrm>
                    <a:off x="1506604" y="3147863"/>
                    <a:ext cx="3621322" cy="806388"/>
                    <a:chOff x="9122764" y="3362015"/>
                    <a:chExt cx="3621322" cy="806388"/>
                  </a:xfrm>
                </p:grpSpPr>
                <p:sp>
                  <p:nvSpPr>
                    <p:cNvPr id="23" name="TextBox 47"/>
                    <p:cNvSpPr txBox="1"/>
                    <p:nvPr/>
                  </p:nvSpPr>
                  <p:spPr>
                    <a:xfrm>
                      <a:off x="12109927" y="3662096"/>
                      <a:ext cx="634159" cy="50630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01</a:t>
                      </a:r>
                    </a:p>
                  </p:txBody>
                </p:sp>
                <p:sp>
                  <p:nvSpPr>
                    <p:cNvPr id="24" name="Rectangle 48"/>
                    <p:cNvSpPr/>
                    <p:nvPr/>
                  </p:nvSpPr>
                  <p:spPr>
                    <a:xfrm>
                      <a:off x="9122764" y="3362015"/>
                      <a:ext cx="2928148" cy="33753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Arial Narrow" panose="020B0604020202020204" pitchFamily="34" charset="0"/>
                        <a:ea typeface="Optima" charset="0"/>
                        <a:cs typeface="Arial Narrow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2" name="Rounded Rectangle 5"/>
                  <p:cNvSpPr/>
                  <p:nvPr/>
                </p:nvSpPr>
                <p:spPr>
                  <a:xfrm>
                    <a:off x="1343025" y="3021552"/>
                    <a:ext cx="3243263" cy="1314450"/>
                  </a:xfrm>
                  <a:prstGeom prst="roundRect">
                    <a:avLst>
                      <a:gd name="adj" fmla="val 50000"/>
                    </a:avLst>
                  </a:prstGeom>
                  <a:noFill/>
                  <a:ln>
                    <a:solidFill>
                      <a:schemeClr val="bg1"/>
                    </a:solidFill>
                  </a:ln>
                  <a:effectLst>
                    <a:outerShdw blurRad="63500" sx="98000" sy="98000" algn="ctr" rotWithShape="0">
                      <a:prstClr val="black">
                        <a:alpha val="3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 Narrow" panose="020B0604020202020204" pitchFamily="34" charset="0"/>
                      <a:cs typeface="Arial Narrow" panose="020B0604020202020204" pitchFamily="34" charset="0"/>
                    </a:endParaRPr>
                  </a:p>
                </p:txBody>
              </p:sp>
            </p:grpSp>
            <p:grpSp>
              <p:nvGrpSpPr>
                <p:cNvPr id="11" name="Group 34"/>
                <p:cNvGrpSpPr/>
                <p:nvPr/>
              </p:nvGrpSpPr>
              <p:grpSpPr>
                <a:xfrm>
                  <a:off x="7180032" y="3021552"/>
                  <a:ext cx="3896873" cy="1455190"/>
                  <a:chOff x="703440" y="3021552"/>
                  <a:chExt cx="3896873" cy="1455190"/>
                </a:xfrm>
              </p:grpSpPr>
              <p:grpSp>
                <p:nvGrpSpPr>
                  <p:cNvPr id="17" name="Group 39"/>
                  <p:cNvGrpSpPr/>
                  <p:nvPr/>
                </p:nvGrpSpPr>
                <p:grpSpPr>
                  <a:xfrm>
                    <a:off x="703440" y="3160342"/>
                    <a:ext cx="3896873" cy="1316400"/>
                    <a:chOff x="8319600" y="3374494"/>
                    <a:chExt cx="3896873" cy="1316400"/>
                  </a:xfrm>
                </p:grpSpPr>
                <p:sp>
                  <p:nvSpPr>
                    <p:cNvPr id="19" name="TextBox 41"/>
                    <p:cNvSpPr txBox="1"/>
                    <p:nvPr/>
                  </p:nvSpPr>
                  <p:spPr>
                    <a:xfrm>
                      <a:off x="8319600" y="3662097"/>
                      <a:ext cx="634159" cy="50630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02</a:t>
                      </a:r>
                    </a:p>
                  </p:txBody>
                </p:sp>
                <p:sp>
                  <p:nvSpPr>
                    <p:cNvPr id="20" name="Rectangle 42"/>
                    <p:cNvSpPr/>
                    <p:nvPr/>
                  </p:nvSpPr>
                  <p:spPr>
                    <a:xfrm>
                      <a:off x="9288325" y="3374494"/>
                      <a:ext cx="2928148" cy="131640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Contatti</a:t>
                      </a:r>
                    </a:p>
                    <a:p>
                      <a:r>
                        <a:rPr lang="it-IT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Network globali</a:t>
                      </a:r>
                    </a:p>
                    <a:p>
                      <a:r>
                        <a:rPr lang="it-IT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Conoscenze tecnologiche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ea typeface="Optima" charset="0"/>
                          <a:cs typeface="Arial Narrow" panose="020B0604020202020204" pitchFamily="34" charset="0"/>
                        </a:rPr>
                        <a:t> </a:t>
                      </a:r>
                    </a:p>
                  </p:txBody>
                </p:sp>
              </p:grpSp>
              <p:sp>
                <p:nvSpPr>
                  <p:cNvPr id="18" name="Rounded Rectangle 40"/>
                  <p:cNvSpPr/>
                  <p:nvPr/>
                </p:nvSpPr>
                <p:spPr>
                  <a:xfrm>
                    <a:off x="1343025" y="3021552"/>
                    <a:ext cx="3243263" cy="1314450"/>
                  </a:xfrm>
                  <a:prstGeom prst="roundRect">
                    <a:avLst>
                      <a:gd name="adj" fmla="val 50000"/>
                    </a:avLst>
                  </a:prstGeom>
                  <a:noFill/>
                  <a:ln>
                    <a:solidFill>
                      <a:schemeClr val="bg1"/>
                    </a:solidFill>
                  </a:ln>
                  <a:effectLst>
                    <a:outerShdw blurRad="63500" sx="98000" sy="98000" algn="ctr" rotWithShape="0">
                      <a:prstClr val="black">
                        <a:alpha val="3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 Narrow" panose="020B0604020202020204" pitchFamily="34" charset="0"/>
                      <a:cs typeface="Arial Narrow" panose="020B0604020202020204" pitchFamily="34" charset="0"/>
                    </a:endParaRPr>
                  </a:p>
                </p:txBody>
              </p:sp>
            </p:grpSp>
            <p:grpSp>
              <p:nvGrpSpPr>
                <p:cNvPr id="12" name="Group 9"/>
                <p:cNvGrpSpPr/>
                <p:nvPr/>
              </p:nvGrpSpPr>
              <p:grpSpPr>
                <a:xfrm>
                  <a:off x="4208334" y="4977027"/>
                  <a:ext cx="3788964" cy="1957720"/>
                  <a:chOff x="4204886" y="5124508"/>
                  <a:chExt cx="3788964" cy="1957720"/>
                </a:xfrm>
              </p:grpSpPr>
              <p:sp>
                <p:nvSpPr>
                  <p:cNvPr id="13" name="TextBox 50"/>
                  <p:cNvSpPr txBox="1"/>
                  <p:nvPr/>
                </p:nvSpPr>
                <p:spPr>
                  <a:xfrm>
                    <a:off x="5817020" y="5124508"/>
                    <a:ext cx="634159" cy="5063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rPr>
                      <a:t>03</a:t>
                    </a:r>
                  </a:p>
                </p:txBody>
              </p:sp>
              <p:sp>
                <p:nvSpPr>
                  <p:cNvPr id="15" name="Rectangle 51"/>
                  <p:cNvSpPr/>
                  <p:nvPr/>
                </p:nvSpPr>
                <p:spPr>
                  <a:xfrm>
                    <a:off x="4204886" y="5630815"/>
                    <a:ext cx="3788964" cy="145141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4020202020204" pitchFamily="34" charset="0"/>
                        <a:ea typeface="Optima" charset="0"/>
                        <a:cs typeface="Arial Narrow" panose="020B0604020202020204" pitchFamily="34" charset="0"/>
                      </a:rPr>
                      <a:t>IMPACT INVESTING</a:t>
                    </a:r>
                  </a:p>
                  <a:p>
                    <a:pPr algn="ctr"/>
                    <a:r>
                      <a: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4020202020204" pitchFamily="34" charset="0"/>
                        <a:ea typeface="Optima" charset="0"/>
                        <a:cs typeface="Arial Narrow" panose="020B0604020202020204" pitchFamily="34" charset="0"/>
                      </a:rPr>
                      <a:t>START UP INNOVATIVE</a:t>
                    </a:r>
                  </a:p>
                  <a:p>
                    <a:pPr algn="ctr"/>
                    <a:r>
                      <a: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4020202020204" pitchFamily="34" charset="0"/>
                        <a:ea typeface="Optima" charset="0"/>
                        <a:cs typeface="Arial Narrow" panose="020B0604020202020204" pitchFamily="34" charset="0"/>
                      </a:rPr>
                      <a:t>FILANTROPIA STRATEGICA</a:t>
                    </a:r>
                  </a:p>
                  <a:p>
                    <a:pPr algn="ctr"/>
                    <a:r>
                      <a: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4020202020204" pitchFamily="34" charset="0"/>
                        <a:ea typeface="Optima" charset="0"/>
                        <a:cs typeface="Arial Narrow" panose="020B0604020202020204" pitchFamily="34" charset="0"/>
                      </a:rPr>
                      <a:t>ARTE</a:t>
                    </a:r>
                  </a:p>
                </p:txBody>
              </p:sp>
            </p:grpSp>
          </p:grpSp>
          <p:cxnSp>
            <p:nvCxnSpPr>
              <p:cNvPr id="9" name="Straight Arrow Connector 14"/>
              <p:cNvCxnSpPr/>
              <p:nvPr/>
            </p:nvCxnSpPr>
            <p:spPr>
              <a:xfrm>
                <a:off x="6134100" y="3834580"/>
                <a:ext cx="0" cy="1201994"/>
              </a:xfrm>
              <a:prstGeom prst="straightConnector1">
                <a:avLst/>
              </a:prstGeom>
              <a:ln w="698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Rettangolo 38"/>
          <p:cNvSpPr/>
          <p:nvPr/>
        </p:nvSpPr>
        <p:spPr>
          <a:xfrm>
            <a:off x="1598680" y="2987528"/>
            <a:ext cx="267093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rPr>
              <a:t>Alto livello di expertise</a:t>
            </a:r>
          </a:p>
          <a:p>
            <a:pPr algn="r"/>
            <a:r>
              <a:rPr lang="it-IT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rPr>
              <a:t>Conoscenze maturate  lungo numerosi cicli economici</a:t>
            </a:r>
          </a:p>
          <a:p>
            <a:pPr algn="r"/>
            <a:endParaRPr lang="it-IT" sz="2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1613501" y="1597124"/>
            <a:ext cx="2664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Capitale collettivo dei senior</a:t>
            </a:r>
          </a:p>
        </p:txBody>
      </p:sp>
      <p:sp>
        <p:nvSpPr>
          <p:cNvPr id="41" name="Rettangolo 40"/>
          <p:cNvSpPr/>
          <p:nvPr/>
        </p:nvSpPr>
        <p:spPr>
          <a:xfrm>
            <a:off x="7784579" y="1597124"/>
            <a:ext cx="2755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Capitale collaborativo dei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next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gen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43" name="Picture 6" descr="omputer di rete wan (Wide area network Icone di Computer in program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941" y="2217371"/>
            <a:ext cx="1286632" cy="85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pen book free icon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2759"/>
          <a:stretch/>
        </p:blipFill>
        <p:spPr bwMode="auto">
          <a:xfrm>
            <a:off x="1838148" y="2301392"/>
            <a:ext cx="778720" cy="5962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24">
            <a:extLst>
              <a:ext uri="{FF2B5EF4-FFF2-40B4-BE49-F238E27FC236}">
                <a16:creationId xmlns:a16="http://schemas.microsoft.com/office/drawing/2014/main" id="{52F0707F-D1BA-AB81-FCC4-35766B399FEC}"/>
              </a:ext>
            </a:extLst>
          </p:cNvPr>
          <p:cNvSpPr txBox="1"/>
          <p:nvPr/>
        </p:nvSpPr>
        <p:spPr>
          <a:xfrm>
            <a:off x="381000" y="220409"/>
            <a:ext cx="10392167" cy="9005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1" spc="51" dirty="0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INTEGRARE IL CAPITALE UMANO INTRAGENERAZIONALE DELLA FAMIGLIA PER UNA COMPLEMENTARIETA’</a:t>
            </a:r>
          </a:p>
        </p:txBody>
      </p:sp>
    </p:spTree>
    <p:extLst>
      <p:ext uri="{BB962C8B-B14F-4D97-AF65-F5344CB8AC3E}">
        <p14:creationId xmlns:p14="http://schemas.microsoft.com/office/powerpoint/2010/main" val="942875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EB789-8626-5BF3-8A40-B33769113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" name="Down Arrow 12287">
            <a:extLst>
              <a:ext uri="{FF2B5EF4-FFF2-40B4-BE49-F238E27FC236}">
                <a16:creationId xmlns:a16="http://schemas.microsoft.com/office/drawing/2014/main" id="{66561794-D0D5-994D-BA30-D6E34776F7CB}"/>
              </a:ext>
            </a:extLst>
          </p:cNvPr>
          <p:cNvSpPr/>
          <p:nvPr/>
        </p:nvSpPr>
        <p:spPr>
          <a:xfrm>
            <a:off x="1465117" y="762000"/>
            <a:ext cx="516083" cy="627422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" name="TextBox 24">
            <a:extLst>
              <a:ext uri="{FF2B5EF4-FFF2-40B4-BE49-F238E27FC236}">
                <a16:creationId xmlns:a16="http://schemas.microsoft.com/office/drawing/2014/main" id="{A8BCC063-9F51-B01E-7C21-6A46922E0269}"/>
              </a:ext>
            </a:extLst>
          </p:cNvPr>
          <p:cNvSpPr txBox="1"/>
          <p:nvPr/>
        </p:nvSpPr>
        <p:spPr>
          <a:xfrm>
            <a:off x="381000" y="220409"/>
            <a:ext cx="10392167" cy="438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1" spc="51" dirty="0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IL PROCESSO OPERATIVO DEL FAMILY OFFICER </a:t>
            </a:r>
          </a:p>
        </p:txBody>
      </p:sp>
      <p:sp>
        <p:nvSpPr>
          <p:cNvPr id="3" name="Rettangolo 23">
            <a:extLst>
              <a:ext uri="{FF2B5EF4-FFF2-40B4-BE49-F238E27FC236}">
                <a16:creationId xmlns:a16="http://schemas.microsoft.com/office/drawing/2014/main" id="{B33E14D7-A763-6551-0FE5-0C3FE815FCE5}"/>
              </a:ext>
            </a:extLst>
          </p:cNvPr>
          <p:cNvSpPr/>
          <p:nvPr/>
        </p:nvSpPr>
        <p:spPr>
          <a:xfrm>
            <a:off x="3096350" y="1543314"/>
            <a:ext cx="840985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Identificazione degli afferenti al patrimonio con evidenza dei sotto nuclei familiari  e delle peculiarità relazionali</a:t>
            </a:r>
            <a:endParaRPr lang="en-GB" sz="1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4" name="Rettangolo 4">
            <a:extLst>
              <a:ext uri="{FF2B5EF4-FFF2-40B4-BE49-F238E27FC236}">
                <a16:creationId xmlns:a16="http://schemas.microsoft.com/office/drawing/2014/main" id="{210D4D89-0EEA-E730-07B6-24AC090AF129}"/>
              </a:ext>
            </a:extLst>
          </p:cNvPr>
          <p:cNvSpPr/>
          <p:nvPr/>
        </p:nvSpPr>
        <p:spPr>
          <a:xfrm>
            <a:off x="3096350" y="2930333"/>
            <a:ext cx="840985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Scelta della piattaforma di consolidamento Numero sintetico </a:t>
            </a:r>
            <a:r>
              <a:rPr lang="en-GB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(financial assets, real estate, art &amp; collectibles, family business, private equity, …)</a:t>
            </a:r>
          </a:p>
        </p:txBody>
      </p:sp>
      <p:sp>
        <p:nvSpPr>
          <p:cNvPr id="16" name="Rettangolo arrotondato 9">
            <a:extLst>
              <a:ext uri="{FF2B5EF4-FFF2-40B4-BE49-F238E27FC236}">
                <a16:creationId xmlns:a16="http://schemas.microsoft.com/office/drawing/2014/main" id="{61CD269B-B260-7279-F6D9-784515605B99}"/>
              </a:ext>
            </a:extLst>
          </p:cNvPr>
          <p:cNvSpPr/>
          <p:nvPr/>
        </p:nvSpPr>
        <p:spPr>
          <a:xfrm>
            <a:off x="533399" y="2212807"/>
            <a:ext cx="2259765" cy="570138"/>
          </a:xfrm>
          <a:prstGeom prst="roundRect">
            <a:avLst/>
          </a:prstGeom>
          <a:solidFill>
            <a:srgbClr val="C00000">
              <a:alpha val="73190"/>
            </a:srgb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Family Governance</a:t>
            </a:r>
            <a:endParaRPr lang="en-US" sz="16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2" name="Rettangolo arrotondato 9">
            <a:extLst>
              <a:ext uri="{FF2B5EF4-FFF2-40B4-BE49-F238E27FC236}">
                <a16:creationId xmlns:a16="http://schemas.microsoft.com/office/drawing/2014/main" id="{84339E0A-D2FF-AC52-5DF1-ED2A1E2A8302}"/>
              </a:ext>
            </a:extLst>
          </p:cNvPr>
          <p:cNvSpPr/>
          <p:nvPr/>
        </p:nvSpPr>
        <p:spPr>
          <a:xfrm>
            <a:off x="533400" y="962784"/>
            <a:ext cx="2209800" cy="547294"/>
          </a:xfrm>
          <a:prstGeom prst="roundRect">
            <a:avLst/>
          </a:prstGeom>
          <a:solidFill>
            <a:srgbClr val="C00000">
              <a:alpha val="73190"/>
            </a:srgb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Carta dei Valori</a:t>
            </a:r>
            <a:endParaRPr lang="en-US" sz="16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4" name="Rettangolo arrotondato 9">
            <a:extLst>
              <a:ext uri="{FF2B5EF4-FFF2-40B4-BE49-F238E27FC236}">
                <a16:creationId xmlns:a16="http://schemas.microsoft.com/office/drawing/2014/main" id="{912FF3A2-6F93-042D-0CE6-3FFDB0D94673}"/>
              </a:ext>
            </a:extLst>
          </p:cNvPr>
          <p:cNvSpPr/>
          <p:nvPr/>
        </p:nvSpPr>
        <p:spPr>
          <a:xfrm>
            <a:off x="533399" y="1574877"/>
            <a:ext cx="2259765" cy="492442"/>
          </a:xfrm>
          <a:prstGeom prst="roundRect">
            <a:avLst/>
          </a:prstGeom>
          <a:solidFill>
            <a:srgbClr val="C00000">
              <a:alpha val="73190"/>
            </a:srgb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Mappa delle generazioni</a:t>
            </a:r>
            <a:endParaRPr lang="en-US" sz="16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5" name="Rettangolo 22">
            <a:extLst>
              <a:ext uri="{FF2B5EF4-FFF2-40B4-BE49-F238E27FC236}">
                <a16:creationId xmlns:a16="http://schemas.microsoft.com/office/drawing/2014/main" id="{60094C54-6764-0CF9-DB69-7E8580104027}"/>
              </a:ext>
            </a:extLst>
          </p:cNvPr>
          <p:cNvSpPr/>
          <p:nvPr/>
        </p:nvSpPr>
        <p:spPr>
          <a:xfrm>
            <a:off x="3096350" y="962784"/>
            <a:ext cx="840985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Identificazione dei valori fondanti per la famiglia, guida per tutte le azioni connesse al patrimonio</a:t>
            </a:r>
          </a:p>
          <a:p>
            <a:pPr algn="just"/>
            <a:endParaRPr lang="en-GB" sz="1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9" name="Rettangolo 23">
            <a:extLst>
              <a:ext uri="{FF2B5EF4-FFF2-40B4-BE49-F238E27FC236}">
                <a16:creationId xmlns:a16="http://schemas.microsoft.com/office/drawing/2014/main" id="{4E4E8BE4-AC26-69DF-0A9B-60F329A7DFFD}"/>
              </a:ext>
            </a:extLst>
          </p:cNvPr>
          <p:cNvSpPr/>
          <p:nvPr/>
        </p:nvSpPr>
        <p:spPr>
          <a:xfrm>
            <a:off x="3096350" y="2197819"/>
            <a:ext cx="840985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Identificazione </a:t>
            </a:r>
            <a:r>
              <a:rPr lang="it-IT" sz="16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deI</a:t>
            </a:r>
            <a:r>
              <a:rPr lang="it-IT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perimetri patrimoniali e delle strutture esistente, family </a:t>
            </a:r>
            <a:r>
              <a:rPr lang="it-IT" sz="16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constitution</a:t>
            </a:r>
            <a:endParaRPr lang="it-IT" sz="1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en-GB" sz="1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1" name="CasellaDiTesto 6">
            <a:extLst>
              <a:ext uri="{FF2B5EF4-FFF2-40B4-BE49-F238E27FC236}">
                <a16:creationId xmlns:a16="http://schemas.microsoft.com/office/drawing/2014/main" id="{A3C563AA-5FE5-AB18-209D-ECC696BAD437}"/>
              </a:ext>
            </a:extLst>
          </p:cNvPr>
          <p:cNvSpPr txBox="1"/>
          <p:nvPr/>
        </p:nvSpPr>
        <p:spPr>
          <a:xfrm>
            <a:off x="3096350" y="4379300"/>
            <a:ext cx="840985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Piano strategico di gestione della ricchezza a lungo termine, Piano annuale operativo (target e obiettivi)</a:t>
            </a:r>
            <a:endParaRPr lang="en-US" sz="1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lvl="0"/>
            <a:r>
              <a:rPr lang="it-IT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Pianificazione finanziaria; </a:t>
            </a:r>
          </a:p>
        </p:txBody>
      </p:sp>
      <p:sp>
        <p:nvSpPr>
          <p:cNvPr id="52" name="Rettangolo 8">
            <a:extLst>
              <a:ext uri="{FF2B5EF4-FFF2-40B4-BE49-F238E27FC236}">
                <a16:creationId xmlns:a16="http://schemas.microsoft.com/office/drawing/2014/main" id="{77C8786C-A571-E978-F7FF-1752BD69B594}"/>
              </a:ext>
            </a:extLst>
          </p:cNvPr>
          <p:cNvSpPr/>
          <p:nvPr/>
        </p:nvSpPr>
        <p:spPr>
          <a:xfrm>
            <a:off x="3061714" y="5981107"/>
            <a:ext cx="840985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Piano olistico di continuità a lungo termine</a:t>
            </a:r>
            <a:r>
              <a:rPr lang="it-IT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; </a:t>
            </a: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Piano di filantropia strategica; </a:t>
            </a:r>
            <a:r>
              <a:rPr lang="en-US" sz="16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Progetti</a:t>
            </a: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di family identity</a:t>
            </a:r>
          </a:p>
          <a:p>
            <a:endParaRPr lang="en-US" sz="1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3" name="Rettangolo arrotondato 10">
            <a:extLst>
              <a:ext uri="{FF2B5EF4-FFF2-40B4-BE49-F238E27FC236}">
                <a16:creationId xmlns:a16="http://schemas.microsoft.com/office/drawing/2014/main" id="{10261A01-BD59-B5F8-A7A7-DC3FFCECD1D1}"/>
              </a:ext>
            </a:extLst>
          </p:cNvPr>
          <p:cNvSpPr/>
          <p:nvPr/>
        </p:nvSpPr>
        <p:spPr>
          <a:xfrm>
            <a:off x="512616" y="4370380"/>
            <a:ext cx="2209802" cy="715627"/>
          </a:xfrm>
          <a:prstGeom prst="roundRect">
            <a:avLst/>
          </a:prstGeom>
          <a:solidFill>
            <a:schemeClr val="tx2">
              <a:alpha val="7319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Definizione della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strategia patrimoniale</a:t>
            </a:r>
            <a:endParaRPr lang="en-US" sz="16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4" name="Rettangolo arrotondato 11">
            <a:extLst>
              <a:ext uri="{FF2B5EF4-FFF2-40B4-BE49-F238E27FC236}">
                <a16:creationId xmlns:a16="http://schemas.microsoft.com/office/drawing/2014/main" id="{44A0692A-1545-B9CE-E922-1F62C37ABC0A}"/>
              </a:ext>
            </a:extLst>
          </p:cNvPr>
          <p:cNvSpPr/>
          <p:nvPr/>
        </p:nvSpPr>
        <p:spPr>
          <a:xfrm>
            <a:off x="533398" y="5202647"/>
            <a:ext cx="2215019" cy="715627"/>
          </a:xfrm>
          <a:prstGeom prst="roundRect">
            <a:avLst/>
          </a:prstGeom>
          <a:solidFill>
            <a:schemeClr val="tx2">
              <a:alpha val="7319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Implementazione e controllo</a:t>
            </a:r>
            <a:endParaRPr lang="en-US" sz="16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5" name="Rettangolo arrotondato 12">
            <a:extLst>
              <a:ext uri="{FF2B5EF4-FFF2-40B4-BE49-F238E27FC236}">
                <a16:creationId xmlns:a16="http://schemas.microsoft.com/office/drawing/2014/main" id="{E2286B57-3DC2-ADB8-362B-3792B5016FA1}"/>
              </a:ext>
            </a:extLst>
          </p:cNvPr>
          <p:cNvSpPr/>
          <p:nvPr/>
        </p:nvSpPr>
        <p:spPr>
          <a:xfrm>
            <a:off x="551139" y="5981107"/>
            <a:ext cx="2192061" cy="638926"/>
          </a:xfrm>
          <a:prstGeom prst="roundRect">
            <a:avLst/>
          </a:prstGeom>
          <a:solidFill>
            <a:srgbClr val="C00000">
              <a:alpha val="73190"/>
            </a:srgb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Definizione delle Family Strategy</a:t>
            </a:r>
            <a:endParaRPr lang="en-US" sz="16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6" name="Rettangolo arrotondato 14">
            <a:extLst>
              <a:ext uri="{FF2B5EF4-FFF2-40B4-BE49-F238E27FC236}">
                <a16:creationId xmlns:a16="http://schemas.microsoft.com/office/drawing/2014/main" id="{36EFA504-2B14-C3E4-BB1E-A69B30E2A6F2}"/>
              </a:ext>
            </a:extLst>
          </p:cNvPr>
          <p:cNvSpPr/>
          <p:nvPr/>
        </p:nvSpPr>
        <p:spPr>
          <a:xfrm>
            <a:off x="512616" y="2899585"/>
            <a:ext cx="2209802" cy="661820"/>
          </a:xfrm>
          <a:prstGeom prst="roundRect">
            <a:avLst/>
          </a:prstGeom>
          <a:solidFill>
            <a:schemeClr val="tx2">
              <a:alpha val="7319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Valutazione del consolidato</a:t>
            </a:r>
            <a:endParaRPr lang="en-US" sz="16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7" name="Rettangolo 30">
            <a:extLst>
              <a:ext uri="{FF2B5EF4-FFF2-40B4-BE49-F238E27FC236}">
                <a16:creationId xmlns:a16="http://schemas.microsoft.com/office/drawing/2014/main" id="{AEF962E7-4BC6-6C62-B043-CCD0D5CA7046}"/>
              </a:ext>
            </a:extLst>
          </p:cNvPr>
          <p:cNvSpPr/>
          <p:nvPr/>
        </p:nvSpPr>
        <p:spPr>
          <a:xfrm>
            <a:off x="3096350" y="5168307"/>
            <a:ext cx="840985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Asset </a:t>
            </a:r>
            <a:r>
              <a:rPr lang="it-IT" sz="16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allocation</a:t>
            </a:r>
            <a:r>
              <a:rPr lang="it-IT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efficiente; Servizi amministrativi e ottimizzazione dei costi; Verifica dell’efficienza legale, fiscale e assicurativa, </a:t>
            </a:r>
            <a:r>
              <a:rPr lang="it-IT" sz="16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controlo</a:t>
            </a:r>
            <a:r>
              <a:rPr lang="it-IT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it-IT" sz="16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risch</a:t>
            </a:r>
            <a:r>
              <a:rPr lang="it-IT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Controllo stato avanzamento progetti; Monitoraggio del cash flow; Reporting </a:t>
            </a:r>
          </a:p>
        </p:txBody>
      </p:sp>
      <p:sp>
        <p:nvSpPr>
          <p:cNvPr id="62" name="Rettangolo arrotondato 14">
            <a:extLst>
              <a:ext uri="{FF2B5EF4-FFF2-40B4-BE49-F238E27FC236}">
                <a16:creationId xmlns:a16="http://schemas.microsoft.com/office/drawing/2014/main" id="{67D2E82B-F846-9355-5CC9-EF8D0B062F98}"/>
              </a:ext>
            </a:extLst>
          </p:cNvPr>
          <p:cNvSpPr/>
          <p:nvPr/>
        </p:nvSpPr>
        <p:spPr>
          <a:xfrm>
            <a:off x="533398" y="3643761"/>
            <a:ext cx="2209802" cy="661820"/>
          </a:xfrm>
          <a:prstGeom prst="roundRect">
            <a:avLst/>
          </a:prstGeom>
          <a:solidFill>
            <a:schemeClr val="tx2">
              <a:alpha val="7319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Benchmark personalizzato </a:t>
            </a:r>
            <a:endParaRPr lang="en-US" sz="16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3" name="Rettangolo 4">
            <a:extLst>
              <a:ext uri="{FF2B5EF4-FFF2-40B4-BE49-F238E27FC236}">
                <a16:creationId xmlns:a16="http://schemas.microsoft.com/office/drawing/2014/main" id="{CFB5ADE3-DEEF-6B53-BF74-482DE90A4807}"/>
              </a:ext>
            </a:extLst>
          </p:cNvPr>
          <p:cNvSpPr/>
          <p:nvPr/>
        </p:nvSpPr>
        <p:spPr>
          <a:xfrm>
            <a:off x="3096350" y="3723207"/>
            <a:ext cx="840985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Valutazione dei vincoli ( stili di vita, asset patrimoniali non redditizi, assicurazioni, leva, filantropia  e delle risorse </a:t>
            </a:r>
            <a:endParaRPr lang="en-GB" sz="1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760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90FF0-0F34-D363-D637-77F8F3D22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AF15D9CE-5891-9703-5ABD-1BF4DD4FCAC6}"/>
              </a:ext>
            </a:extLst>
          </p:cNvPr>
          <p:cNvSpPr/>
          <p:nvPr/>
        </p:nvSpPr>
        <p:spPr>
          <a:xfrm>
            <a:off x="0" y="1602118"/>
            <a:ext cx="12189600" cy="0"/>
          </a:xfrm>
          <a:prstGeom prst="line">
            <a:avLst/>
          </a:prstGeom>
          <a:ln w="28575" cap="flat">
            <a:solidFill>
              <a:srgbClr val="05214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78DF1FD-60BC-CC26-2485-654CF7510DFF}"/>
              </a:ext>
            </a:extLst>
          </p:cNvPr>
          <p:cNvGrpSpPr/>
          <p:nvPr/>
        </p:nvGrpSpPr>
        <p:grpSpPr>
          <a:xfrm>
            <a:off x="0" y="6184749"/>
            <a:ext cx="12189600" cy="2190319"/>
            <a:chOff x="0" y="0"/>
            <a:chExt cx="4816593" cy="86548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90E837B-8546-BEBD-3E6D-3F9F37B9597F}"/>
                </a:ext>
              </a:extLst>
            </p:cNvPr>
            <p:cNvSpPr/>
            <p:nvPr/>
          </p:nvSpPr>
          <p:spPr>
            <a:xfrm>
              <a:off x="0" y="0"/>
              <a:ext cx="4816592" cy="865481"/>
            </a:xfrm>
            <a:custGeom>
              <a:avLst/>
              <a:gdLst/>
              <a:ahLst/>
              <a:cxnLst/>
              <a:rect l="l" t="t" r="r" b="b"/>
              <a:pathLst>
                <a:path w="4816592" h="865481">
                  <a:moveTo>
                    <a:pt x="0" y="0"/>
                  </a:moveTo>
                  <a:lnTo>
                    <a:pt x="4816592" y="0"/>
                  </a:lnTo>
                  <a:lnTo>
                    <a:pt x="4816592" y="865481"/>
                  </a:lnTo>
                  <a:lnTo>
                    <a:pt x="0" y="865481"/>
                  </a:lnTo>
                  <a:close/>
                </a:path>
              </a:pathLst>
            </a:custGeom>
            <a:solidFill>
              <a:srgbClr val="5683B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7E7F179-5B4E-3541-0A44-E20DB0C83648}"/>
                </a:ext>
              </a:extLst>
            </p:cNvPr>
            <p:cNvSpPr txBox="1"/>
            <p:nvPr/>
          </p:nvSpPr>
          <p:spPr>
            <a:xfrm>
              <a:off x="0" y="-19050"/>
              <a:ext cx="4816593" cy="884531"/>
            </a:xfrm>
            <a:prstGeom prst="rect">
              <a:avLst/>
            </a:prstGeom>
          </p:spPr>
          <p:txBody>
            <a:bodyPr lIns="33860" tIns="33860" rIns="33860" bIns="33860" rtlCol="0" anchor="ctr"/>
            <a:lstStyle/>
            <a:p>
              <a:pPr algn="ctr">
                <a:lnSpc>
                  <a:spcPts val="1477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6836C23-CABF-3F6B-D019-CD683F783D53}"/>
              </a:ext>
            </a:extLst>
          </p:cNvPr>
          <p:cNvGrpSpPr/>
          <p:nvPr/>
        </p:nvGrpSpPr>
        <p:grpSpPr>
          <a:xfrm rot="5676627">
            <a:off x="-3845121" y="2679481"/>
            <a:ext cx="7764831" cy="7205624"/>
            <a:chOff x="0" y="0"/>
            <a:chExt cx="10353108" cy="96074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C52B6D3-9AAC-313D-5E3E-AB6E586FB018}"/>
                </a:ext>
              </a:extLst>
            </p:cNvPr>
            <p:cNvSpPr/>
            <p:nvPr/>
          </p:nvSpPr>
          <p:spPr>
            <a:xfrm rot="-1815456">
              <a:off x="499895" y="1688409"/>
              <a:ext cx="7808725" cy="4095315"/>
            </a:xfrm>
            <a:custGeom>
              <a:avLst/>
              <a:gdLst/>
              <a:ahLst/>
              <a:cxnLst/>
              <a:rect l="l" t="t" r="r" b="b"/>
              <a:pathLst>
                <a:path w="7808725" h="4095315">
                  <a:moveTo>
                    <a:pt x="0" y="0"/>
                  </a:moveTo>
                  <a:lnTo>
                    <a:pt x="7808724" y="0"/>
                  </a:lnTo>
                  <a:lnTo>
                    <a:pt x="7808724" y="4095315"/>
                  </a:lnTo>
                  <a:lnTo>
                    <a:pt x="0" y="40953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1865C57-F9E1-CDD0-E9B1-FE88714A81E3}"/>
                </a:ext>
              </a:extLst>
            </p:cNvPr>
            <p:cNvSpPr/>
            <p:nvPr/>
          </p:nvSpPr>
          <p:spPr>
            <a:xfrm rot="-1815456">
              <a:off x="937562" y="2308438"/>
              <a:ext cx="7808725" cy="4095315"/>
            </a:xfrm>
            <a:custGeom>
              <a:avLst/>
              <a:gdLst/>
              <a:ahLst/>
              <a:cxnLst/>
              <a:rect l="l" t="t" r="r" b="b"/>
              <a:pathLst>
                <a:path w="7808725" h="4095315">
                  <a:moveTo>
                    <a:pt x="0" y="0"/>
                  </a:moveTo>
                  <a:lnTo>
                    <a:pt x="7808725" y="0"/>
                  </a:lnTo>
                  <a:lnTo>
                    <a:pt x="7808725" y="4095314"/>
                  </a:lnTo>
                  <a:lnTo>
                    <a:pt x="0" y="4095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DF2A25D-5AE7-D458-53E7-C284805E3362}"/>
                </a:ext>
              </a:extLst>
            </p:cNvPr>
            <p:cNvSpPr/>
            <p:nvPr/>
          </p:nvSpPr>
          <p:spPr>
            <a:xfrm rot="-1815456">
              <a:off x="1533877" y="3057858"/>
              <a:ext cx="7808725" cy="4095315"/>
            </a:xfrm>
            <a:custGeom>
              <a:avLst/>
              <a:gdLst/>
              <a:ahLst/>
              <a:cxnLst/>
              <a:rect l="l" t="t" r="r" b="b"/>
              <a:pathLst>
                <a:path w="7808725" h="4095315">
                  <a:moveTo>
                    <a:pt x="0" y="0"/>
                  </a:moveTo>
                  <a:lnTo>
                    <a:pt x="7808725" y="0"/>
                  </a:lnTo>
                  <a:lnTo>
                    <a:pt x="7808725" y="4095315"/>
                  </a:lnTo>
                  <a:lnTo>
                    <a:pt x="0" y="40953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1B73474-102E-9CAE-0F82-8664BBB8FEBC}"/>
                </a:ext>
              </a:extLst>
            </p:cNvPr>
            <p:cNvSpPr/>
            <p:nvPr/>
          </p:nvSpPr>
          <p:spPr>
            <a:xfrm rot="-1815456">
              <a:off x="2044489" y="3823776"/>
              <a:ext cx="7808725" cy="4095315"/>
            </a:xfrm>
            <a:custGeom>
              <a:avLst/>
              <a:gdLst/>
              <a:ahLst/>
              <a:cxnLst/>
              <a:rect l="l" t="t" r="r" b="b"/>
              <a:pathLst>
                <a:path w="7808725" h="4095315">
                  <a:moveTo>
                    <a:pt x="0" y="0"/>
                  </a:moveTo>
                  <a:lnTo>
                    <a:pt x="7808725" y="0"/>
                  </a:lnTo>
                  <a:lnTo>
                    <a:pt x="7808725" y="4095314"/>
                  </a:lnTo>
                  <a:lnTo>
                    <a:pt x="0" y="4095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05E849DC-C917-2F26-BCD2-9178760D3E09}"/>
              </a:ext>
            </a:extLst>
          </p:cNvPr>
          <p:cNvSpPr/>
          <p:nvPr/>
        </p:nvSpPr>
        <p:spPr>
          <a:xfrm rot="3738584">
            <a:off x="-882050" y="4794619"/>
            <a:ext cx="3939413" cy="5613153"/>
          </a:xfrm>
          <a:custGeom>
            <a:avLst/>
            <a:gdLst/>
            <a:ahLst/>
            <a:cxnLst/>
            <a:rect l="l" t="t" r="r" b="b"/>
            <a:pathLst>
              <a:path w="3939413" h="5613153">
                <a:moveTo>
                  <a:pt x="0" y="0"/>
                </a:moveTo>
                <a:lnTo>
                  <a:pt x="3939413" y="0"/>
                </a:lnTo>
                <a:lnTo>
                  <a:pt x="3939413" y="5613153"/>
                </a:lnTo>
                <a:lnTo>
                  <a:pt x="0" y="5613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EA944C65-371F-2DE7-41F3-B7527DB0F473}"/>
              </a:ext>
            </a:extLst>
          </p:cNvPr>
          <p:cNvSpPr txBox="1"/>
          <p:nvPr/>
        </p:nvSpPr>
        <p:spPr>
          <a:xfrm>
            <a:off x="505665" y="728107"/>
            <a:ext cx="6693008" cy="615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7"/>
              </a:lnSpc>
            </a:pPr>
            <a:r>
              <a:rPr lang="en-US" sz="4198">
                <a:solidFill>
                  <a:srgbClr val="082C5D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Agenda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316C1FEA-FD9C-333C-8BCC-65E381E8E43C}"/>
              </a:ext>
            </a:extLst>
          </p:cNvPr>
          <p:cNvSpPr/>
          <p:nvPr/>
        </p:nvSpPr>
        <p:spPr>
          <a:xfrm>
            <a:off x="3919738" y="2789933"/>
            <a:ext cx="1994259" cy="248143"/>
          </a:xfrm>
          <a:custGeom>
            <a:avLst/>
            <a:gdLst/>
            <a:ahLst/>
            <a:cxnLst/>
            <a:rect l="l" t="t" r="r" b="b"/>
            <a:pathLst>
              <a:path w="1994259" h="248143">
                <a:moveTo>
                  <a:pt x="0" y="0"/>
                </a:moveTo>
                <a:lnTo>
                  <a:pt x="1994260" y="0"/>
                </a:lnTo>
                <a:lnTo>
                  <a:pt x="1994260" y="248144"/>
                </a:lnTo>
                <a:lnTo>
                  <a:pt x="0" y="2481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5872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FE11981C-4ADD-D188-1FC8-1E42A65276A0}"/>
              </a:ext>
            </a:extLst>
          </p:cNvPr>
          <p:cNvSpPr/>
          <p:nvPr/>
        </p:nvSpPr>
        <p:spPr>
          <a:xfrm>
            <a:off x="3919738" y="3634116"/>
            <a:ext cx="1994259" cy="248143"/>
          </a:xfrm>
          <a:custGeom>
            <a:avLst/>
            <a:gdLst/>
            <a:ahLst/>
            <a:cxnLst/>
            <a:rect l="l" t="t" r="r" b="b"/>
            <a:pathLst>
              <a:path w="1994259" h="248143">
                <a:moveTo>
                  <a:pt x="0" y="0"/>
                </a:moveTo>
                <a:lnTo>
                  <a:pt x="1994260" y="0"/>
                </a:lnTo>
                <a:lnTo>
                  <a:pt x="1994260" y="248143"/>
                </a:lnTo>
                <a:lnTo>
                  <a:pt x="0" y="2481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5872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BF0F035-BA8B-7A8E-2BC9-839889FC6B34}"/>
              </a:ext>
            </a:extLst>
          </p:cNvPr>
          <p:cNvGrpSpPr/>
          <p:nvPr/>
        </p:nvGrpSpPr>
        <p:grpSpPr>
          <a:xfrm>
            <a:off x="3919738" y="3294785"/>
            <a:ext cx="4350123" cy="587474"/>
            <a:chOff x="0" y="0"/>
            <a:chExt cx="3137201" cy="423672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20AAF73-8A24-24CF-8715-A3583BCCE26F}"/>
                </a:ext>
              </a:extLst>
            </p:cNvPr>
            <p:cNvSpPr/>
            <p:nvPr/>
          </p:nvSpPr>
          <p:spPr>
            <a:xfrm>
              <a:off x="0" y="0"/>
              <a:ext cx="3137201" cy="423672"/>
            </a:xfrm>
            <a:custGeom>
              <a:avLst/>
              <a:gdLst/>
              <a:ahLst/>
              <a:cxnLst/>
              <a:rect l="l" t="t" r="r" b="b"/>
              <a:pathLst>
                <a:path w="3137201" h="423672">
                  <a:moveTo>
                    <a:pt x="60510" y="0"/>
                  </a:moveTo>
                  <a:lnTo>
                    <a:pt x="3076691" y="0"/>
                  </a:lnTo>
                  <a:cubicBezTo>
                    <a:pt x="3092740" y="0"/>
                    <a:pt x="3108131" y="6375"/>
                    <a:pt x="3119478" y="17723"/>
                  </a:cubicBezTo>
                  <a:cubicBezTo>
                    <a:pt x="3130826" y="29071"/>
                    <a:pt x="3137201" y="44462"/>
                    <a:pt x="3137201" y="60510"/>
                  </a:cubicBezTo>
                  <a:lnTo>
                    <a:pt x="3137201" y="363162"/>
                  </a:lnTo>
                  <a:cubicBezTo>
                    <a:pt x="3137201" y="379210"/>
                    <a:pt x="3130826" y="394601"/>
                    <a:pt x="3119478" y="405949"/>
                  </a:cubicBezTo>
                  <a:cubicBezTo>
                    <a:pt x="3108131" y="417297"/>
                    <a:pt x="3092740" y="423672"/>
                    <a:pt x="3076691" y="423672"/>
                  </a:cubicBezTo>
                  <a:lnTo>
                    <a:pt x="60510" y="423672"/>
                  </a:lnTo>
                  <a:cubicBezTo>
                    <a:pt x="44462" y="423672"/>
                    <a:pt x="29071" y="417297"/>
                    <a:pt x="17723" y="405949"/>
                  </a:cubicBezTo>
                  <a:cubicBezTo>
                    <a:pt x="6375" y="394601"/>
                    <a:pt x="0" y="379210"/>
                    <a:pt x="0" y="363162"/>
                  </a:cubicBezTo>
                  <a:lnTo>
                    <a:pt x="0" y="60510"/>
                  </a:lnTo>
                  <a:cubicBezTo>
                    <a:pt x="0" y="44462"/>
                    <a:pt x="6375" y="29071"/>
                    <a:pt x="17723" y="17723"/>
                  </a:cubicBezTo>
                  <a:cubicBezTo>
                    <a:pt x="29071" y="6375"/>
                    <a:pt x="44462" y="0"/>
                    <a:pt x="60510" y="0"/>
                  </a:cubicBezTo>
                  <a:close/>
                </a:path>
              </a:pathLst>
            </a:custGeom>
            <a:solidFill>
              <a:srgbClr val="05214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F02881D6-7469-C051-5340-6F16443D6A24}"/>
                </a:ext>
              </a:extLst>
            </p:cNvPr>
            <p:cNvSpPr txBox="1"/>
            <p:nvPr/>
          </p:nvSpPr>
          <p:spPr>
            <a:xfrm>
              <a:off x="0" y="-19050"/>
              <a:ext cx="3137201" cy="442722"/>
            </a:xfrm>
            <a:prstGeom prst="rect">
              <a:avLst/>
            </a:prstGeom>
          </p:spPr>
          <p:txBody>
            <a:bodyPr lIns="33860" tIns="33860" rIns="33860" bIns="33860" rtlCol="0" anchor="ctr"/>
            <a:lstStyle/>
            <a:p>
              <a:pPr algn="ctr">
                <a:lnSpc>
                  <a:spcPts val="1477"/>
                </a:lnSpc>
              </a:pPr>
              <a:endParaRPr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57CE0931-4ABC-F6E3-8182-524E15D4983A}"/>
              </a:ext>
            </a:extLst>
          </p:cNvPr>
          <p:cNvGrpSpPr/>
          <p:nvPr/>
        </p:nvGrpSpPr>
        <p:grpSpPr>
          <a:xfrm>
            <a:off x="3919738" y="2450602"/>
            <a:ext cx="4350123" cy="587474"/>
            <a:chOff x="0" y="0"/>
            <a:chExt cx="3137201" cy="423672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273A975-6E6A-F9C3-2BE2-406D81D5178C}"/>
                </a:ext>
              </a:extLst>
            </p:cNvPr>
            <p:cNvSpPr/>
            <p:nvPr/>
          </p:nvSpPr>
          <p:spPr>
            <a:xfrm>
              <a:off x="0" y="0"/>
              <a:ext cx="3137201" cy="423672"/>
            </a:xfrm>
            <a:custGeom>
              <a:avLst/>
              <a:gdLst/>
              <a:ahLst/>
              <a:cxnLst/>
              <a:rect l="l" t="t" r="r" b="b"/>
              <a:pathLst>
                <a:path w="3137201" h="423672">
                  <a:moveTo>
                    <a:pt x="60510" y="0"/>
                  </a:moveTo>
                  <a:lnTo>
                    <a:pt x="3076691" y="0"/>
                  </a:lnTo>
                  <a:cubicBezTo>
                    <a:pt x="3092740" y="0"/>
                    <a:pt x="3108131" y="6375"/>
                    <a:pt x="3119478" y="17723"/>
                  </a:cubicBezTo>
                  <a:cubicBezTo>
                    <a:pt x="3130826" y="29071"/>
                    <a:pt x="3137201" y="44462"/>
                    <a:pt x="3137201" y="60510"/>
                  </a:cubicBezTo>
                  <a:lnTo>
                    <a:pt x="3137201" y="363162"/>
                  </a:lnTo>
                  <a:cubicBezTo>
                    <a:pt x="3137201" y="379210"/>
                    <a:pt x="3130826" y="394601"/>
                    <a:pt x="3119478" y="405949"/>
                  </a:cubicBezTo>
                  <a:cubicBezTo>
                    <a:pt x="3108131" y="417297"/>
                    <a:pt x="3092740" y="423672"/>
                    <a:pt x="3076691" y="423672"/>
                  </a:cubicBezTo>
                  <a:lnTo>
                    <a:pt x="60510" y="423672"/>
                  </a:lnTo>
                  <a:cubicBezTo>
                    <a:pt x="44462" y="423672"/>
                    <a:pt x="29071" y="417297"/>
                    <a:pt x="17723" y="405949"/>
                  </a:cubicBezTo>
                  <a:cubicBezTo>
                    <a:pt x="6375" y="394601"/>
                    <a:pt x="0" y="379210"/>
                    <a:pt x="0" y="363162"/>
                  </a:cubicBezTo>
                  <a:lnTo>
                    <a:pt x="0" y="60510"/>
                  </a:lnTo>
                  <a:cubicBezTo>
                    <a:pt x="0" y="44462"/>
                    <a:pt x="6375" y="29071"/>
                    <a:pt x="17723" y="17723"/>
                  </a:cubicBezTo>
                  <a:cubicBezTo>
                    <a:pt x="29071" y="6375"/>
                    <a:pt x="44462" y="0"/>
                    <a:pt x="60510" y="0"/>
                  </a:cubicBezTo>
                  <a:close/>
                </a:path>
              </a:pathLst>
            </a:custGeom>
            <a:solidFill>
              <a:srgbClr val="05214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537F2C9F-39CC-0B4A-1A6E-FF15D780ED9A}"/>
                </a:ext>
              </a:extLst>
            </p:cNvPr>
            <p:cNvSpPr txBox="1"/>
            <p:nvPr/>
          </p:nvSpPr>
          <p:spPr>
            <a:xfrm>
              <a:off x="0" y="-19050"/>
              <a:ext cx="3137201" cy="442722"/>
            </a:xfrm>
            <a:prstGeom prst="rect">
              <a:avLst/>
            </a:prstGeom>
          </p:spPr>
          <p:txBody>
            <a:bodyPr lIns="33860" tIns="33860" rIns="33860" bIns="33860" rtlCol="0" anchor="ctr"/>
            <a:lstStyle/>
            <a:p>
              <a:pPr algn="ctr">
                <a:lnSpc>
                  <a:spcPts val="1477"/>
                </a:lnSpc>
              </a:pPr>
              <a:endParaRPr/>
            </a:p>
          </p:txBody>
        </p: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382927FC-891F-D89C-C0D5-931E264BD96A}"/>
              </a:ext>
            </a:extLst>
          </p:cNvPr>
          <p:cNvSpPr/>
          <p:nvPr/>
        </p:nvSpPr>
        <p:spPr>
          <a:xfrm>
            <a:off x="3919738" y="4554670"/>
            <a:ext cx="1994259" cy="248143"/>
          </a:xfrm>
          <a:custGeom>
            <a:avLst/>
            <a:gdLst/>
            <a:ahLst/>
            <a:cxnLst/>
            <a:rect l="l" t="t" r="r" b="b"/>
            <a:pathLst>
              <a:path w="1994259" h="248143">
                <a:moveTo>
                  <a:pt x="0" y="0"/>
                </a:moveTo>
                <a:lnTo>
                  <a:pt x="1994260" y="0"/>
                </a:lnTo>
                <a:lnTo>
                  <a:pt x="1994260" y="248143"/>
                </a:lnTo>
                <a:lnTo>
                  <a:pt x="0" y="2481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5872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2" name="Group 22">
            <a:extLst>
              <a:ext uri="{FF2B5EF4-FFF2-40B4-BE49-F238E27FC236}">
                <a16:creationId xmlns:a16="http://schemas.microsoft.com/office/drawing/2014/main" id="{0BAAC2DD-656A-1356-C87E-F8DB3A7EEF7B}"/>
              </a:ext>
            </a:extLst>
          </p:cNvPr>
          <p:cNvGrpSpPr/>
          <p:nvPr/>
        </p:nvGrpSpPr>
        <p:grpSpPr>
          <a:xfrm>
            <a:off x="3919738" y="4215338"/>
            <a:ext cx="4350123" cy="587474"/>
            <a:chOff x="0" y="0"/>
            <a:chExt cx="3137201" cy="423672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D701298E-2BAC-3E4A-1264-D5DF0A56B9A1}"/>
                </a:ext>
              </a:extLst>
            </p:cNvPr>
            <p:cNvSpPr/>
            <p:nvPr/>
          </p:nvSpPr>
          <p:spPr>
            <a:xfrm>
              <a:off x="0" y="0"/>
              <a:ext cx="3137201" cy="423672"/>
            </a:xfrm>
            <a:custGeom>
              <a:avLst/>
              <a:gdLst/>
              <a:ahLst/>
              <a:cxnLst/>
              <a:rect l="l" t="t" r="r" b="b"/>
              <a:pathLst>
                <a:path w="3137201" h="423672">
                  <a:moveTo>
                    <a:pt x="60510" y="0"/>
                  </a:moveTo>
                  <a:lnTo>
                    <a:pt x="3076691" y="0"/>
                  </a:lnTo>
                  <a:cubicBezTo>
                    <a:pt x="3092740" y="0"/>
                    <a:pt x="3108131" y="6375"/>
                    <a:pt x="3119478" y="17723"/>
                  </a:cubicBezTo>
                  <a:cubicBezTo>
                    <a:pt x="3130826" y="29071"/>
                    <a:pt x="3137201" y="44462"/>
                    <a:pt x="3137201" y="60510"/>
                  </a:cubicBezTo>
                  <a:lnTo>
                    <a:pt x="3137201" y="363162"/>
                  </a:lnTo>
                  <a:cubicBezTo>
                    <a:pt x="3137201" y="379210"/>
                    <a:pt x="3130826" y="394601"/>
                    <a:pt x="3119478" y="405949"/>
                  </a:cubicBezTo>
                  <a:cubicBezTo>
                    <a:pt x="3108131" y="417297"/>
                    <a:pt x="3092740" y="423672"/>
                    <a:pt x="3076691" y="423672"/>
                  </a:cubicBezTo>
                  <a:lnTo>
                    <a:pt x="60510" y="423672"/>
                  </a:lnTo>
                  <a:cubicBezTo>
                    <a:pt x="44462" y="423672"/>
                    <a:pt x="29071" y="417297"/>
                    <a:pt x="17723" y="405949"/>
                  </a:cubicBezTo>
                  <a:cubicBezTo>
                    <a:pt x="6375" y="394601"/>
                    <a:pt x="0" y="379210"/>
                    <a:pt x="0" y="363162"/>
                  </a:cubicBezTo>
                  <a:lnTo>
                    <a:pt x="0" y="60510"/>
                  </a:lnTo>
                  <a:cubicBezTo>
                    <a:pt x="0" y="44462"/>
                    <a:pt x="6375" y="29071"/>
                    <a:pt x="17723" y="17723"/>
                  </a:cubicBezTo>
                  <a:cubicBezTo>
                    <a:pt x="29071" y="6375"/>
                    <a:pt x="44462" y="0"/>
                    <a:pt x="60510" y="0"/>
                  </a:cubicBezTo>
                  <a:close/>
                </a:path>
              </a:pathLst>
            </a:custGeom>
            <a:solidFill>
              <a:srgbClr val="05214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94F9853C-E93F-7C4F-139A-FEABC0423FF1}"/>
                </a:ext>
              </a:extLst>
            </p:cNvPr>
            <p:cNvSpPr txBox="1"/>
            <p:nvPr/>
          </p:nvSpPr>
          <p:spPr>
            <a:xfrm>
              <a:off x="0" y="-19050"/>
              <a:ext cx="3137201" cy="442722"/>
            </a:xfrm>
            <a:prstGeom prst="rect">
              <a:avLst/>
            </a:prstGeom>
          </p:spPr>
          <p:txBody>
            <a:bodyPr lIns="33860" tIns="33860" rIns="33860" bIns="33860" rtlCol="0" anchor="ctr"/>
            <a:lstStyle/>
            <a:p>
              <a:pPr algn="ctr">
                <a:lnSpc>
                  <a:spcPts val="1477"/>
                </a:lnSpc>
              </a:pPr>
              <a:endParaRPr/>
            </a:p>
          </p:txBody>
        </p:sp>
      </p:grpSp>
      <p:sp>
        <p:nvSpPr>
          <p:cNvPr id="29" name="TextBox 29">
            <a:extLst>
              <a:ext uri="{FF2B5EF4-FFF2-40B4-BE49-F238E27FC236}">
                <a16:creationId xmlns:a16="http://schemas.microsoft.com/office/drawing/2014/main" id="{2E534AB5-8CFC-4759-0870-DECDACD36DB7}"/>
              </a:ext>
            </a:extLst>
          </p:cNvPr>
          <p:cNvSpPr txBox="1"/>
          <p:nvPr/>
        </p:nvSpPr>
        <p:spPr>
          <a:xfrm>
            <a:off x="4546095" y="3431297"/>
            <a:ext cx="3097409" cy="299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1"/>
              </a:lnSpc>
            </a:pPr>
            <a:r>
              <a:rPr lang="en-US" sz="1693" spc="203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CHI È IL FAMILY OFFICER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C086DD51-0D06-5895-E9CB-D6831CB0C22D}"/>
              </a:ext>
            </a:extLst>
          </p:cNvPr>
          <p:cNvSpPr txBox="1"/>
          <p:nvPr/>
        </p:nvSpPr>
        <p:spPr>
          <a:xfrm>
            <a:off x="5316372" y="2587115"/>
            <a:ext cx="1556856" cy="299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1"/>
              </a:lnSpc>
            </a:pPr>
            <a:r>
              <a:rPr lang="en-US" sz="1693" spc="203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CHI È AIFO</a:t>
            </a: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93A90038-5734-6FD0-0373-10152C8DFAF1}"/>
              </a:ext>
            </a:extLst>
          </p:cNvPr>
          <p:cNvSpPr txBox="1"/>
          <p:nvPr/>
        </p:nvSpPr>
        <p:spPr>
          <a:xfrm>
            <a:off x="4117040" y="4351851"/>
            <a:ext cx="3955520" cy="299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1"/>
              </a:lnSpc>
            </a:pPr>
            <a:r>
              <a:rPr lang="en-US" sz="1693" spc="203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GLI STRUMENTI DI PROTEZIONE</a:t>
            </a:r>
          </a:p>
        </p:txBody>
      </p:sp>
    </p:spTree>
    <p:extLst>
      <p:ext uri="{BB962C8B-B14F-4D97-AF65-F5344CB8AC3E}">
        <p14:creationId xmlns:p14="http://schemas.microsoft.com/office/powerpoint/2010/main" val="828368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602118"/>
            <a:ext cx="12189600" cy="0"/>
          </a:xfrm>
          <a:prstGeom prst="line">
            <a:avLst/>
          </a:prstGeom>
          <a:ln w="28575" cap="flat">
            <a:solidFill>
              <a:srgbClr val="05214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0" y="6184749"/>
            <a:ext cx="12189600" cy="2190319"/>
            <a:chOff x="0" y="0"/>
            <a:chExt cx="4816593" cy="86548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65481"/>
            </a:xfrm>
            <a:custGeom>
              <a:avLst/>
              <a:gdLst/>
              <a:ahLst/>
              <a:cxnLst/>
              <a:rect l="l" t="t" r="r" b="b"/>
              <a:pathLst>
                <a:path w="4816592" h="865481">
                  <a:moveTo>
                    <a:pt x="0" y="0"/>
                  </a:moveTo>
                  <a:lnTo>
                    <a:pt x="4816592" y="0"/>
                  </a:lnTo>
                  <a:lnTo>
                    <a:pt x="4816592" y="865481"/>
                  </a:lnTo>
                  <a:lnTo>
                    <a:pt x="0" y="865481"/>
                  </a:lnTo>
                  <a:close/>
                </a:path>
              </a:pathLst>
            </a:custGeom>
            <a:solidFill>
              <a:srgbClr val="5683B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84531"/>
            </a:xfrm>
            <a:prstGeom prst="rect">
              <a:avLst/>
            </a:prstGeom>
          </p:spPr>
          <p:txBody>
            <a:bodyPr lIns="33860" tIns="33860" rIns="33860" bIns="33860" rtlCol="0" anchor="ctr"/>
            <a:lstStyle/>
            <a:p>
              <a:pPr algn="ctr">
                <a:lnSpc>
                  <a:spcPts val="147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676627">
            <a:off x="-4632296" y="2740920"/>
            <a:ext cx="7764831" cy="7205624"/>
            <a:chOff x="0" y="0"/>
            <a:chExt cx="10353108" cy="9607499"/>
          </a:xfrm>
        </p:grpSpPr>
        <p:sp>
          <p:nvSpPr>
            <p:cNvPr id="7" name="Freeform 7"/>
            <p:cNvSpPr/>
            <p:nvPr/>
          </p:nvSpPr>
          <p:spPr>
            <a:xfrm rot="-1815456">
              <a:off x="499895" y="1688409"/>
              <a:ext cx="7808725" cy="4095315"/>
            </a:xfrm>
            <a:custGeom>
              <a:avLst/>
              <a:gdLst/>
              <a:ahLst/>
              <a:cxnLst/>
              <a:rect l="l" t="t" r="r" b="b"/>
              <a:pathLst>
                <a:path w="7808725" h="4095315">
                  <a:moveTo>
                    <a:pt x="0" y="0"/>
                  </a:moveTo>
                  <a:lnTo>
                    <a:pt x="7808724" y="0"/>
                  </a:lnTo>
                  <a:lnTo>
                    <a:pt x="7808724" y="4095315"/>
                  </a:lnTo>
                  <a:lnTo>
                    <a:pt x="0" y="40953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8"/>
            <p:cNvSpPr/>
            <p:nvPr/>
          </p:nvSpPr>
          <p:spPr>
            <a:xfrm rot="-1815456">
              <a:off x="937562" y="2308438"/>
              <a:ext cx="7808725" cy="4095315"/>
            </a:xfrm>
            <a:custGeom>
              <a:avLst/>
              <a:gdLst/>
              <a:ahLst/>
              <a:cxnLst/>
              <a:rect l="l" t="t" r="r" b="b"/>
              <a:pathLst>
                <a:path w="7808725" h="4095315">
                  <a:moveTo>
                    <a:pt x="0" y="0"/>
                  </a:moveTo>
                  <a:lnTo>
                    <a:pt x="7808725" y="0"/>
                  </a:lnTo>
                  <a:lnTo>
                    <a:pt x="7808725" y="4095314"/>
                  </a:lnTo>
                  <a:lnTo>
                    <a:pt x="0" y="4095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Freeform 9"/>
            <p:cNvSpPr/>
            <p:nvPr/>
          </p:nvSpPr>
          <p:spPr>
            <a:xfrm rot="-1815456">
              <a:off x="1533877" y="3057858"/>
              <a:ext cx="7808725" cy="4095315"/>
            </a:xfrm>
            <a:custGeom>
              <a:avLst/>
              <a:gdLst/>
              <a:ahLst/>
              <a:cxnLst/>
              <a:rect l="l" t="t" r="r" b="b"/>
              <a:pathLst>
                <a:path w="7808725" h="4095315">
                  <a:moveTo>
                    <a:pt x="0" y="0"/>
                  </a:moveTo>
                  <a:lnTo>
                    <a:pt x="7808725" y="0"/>
                  </a:lnTo>
                  <a:lnTo>
                    <a:pt x="7808725" y="4095315"/>
                  </a:lnTo>
                  <a:lnTo>
                    <a:pt x="0" y="40953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Freeform 10"/>
            <p:cNvSpPr/>
            <p:nvPr/>
          </p:nvSpPr>
          <p:spPr>
            <a:xfrm rot="-1815456">
              <a:off x="2044489" y="3823776"/>
              <a:ext cx="7808725" cy="4095315"/>
            </a:xfrm>
            <a:custGeom>
              <a:avLst/>
              <a:gdLst/>
              <a:ahLst/>
              <a:cxnLst/>
              <a:rect l="l" t="t" r="r" b="b"/>
              <a:pathLst>
                <a:path w="7808725" h="4095315">
                  <a:moveTo>
                    <a:pt x="0" y="0"/>
                  </a:moveTo>
                  <a:lnTo>
                    <a:pt x="7808725" y="0"/>
                  </a:lnTo>
                  <a:lnTo>
                    <a:pt x="7808725" y="4095314"/>
                  </a:lnTo>
                  <a:lnTo>
                    <a:pt x="0" y="4095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" name="Freeform 11"/>
          <p:cNvSpPr/>
          <p:nvPr/>
        </p:nvSpPr>
        <p:spPr>
          <a:xfrm rot="3738584">
            <a:off x="-882050" y="4794619"/>
            <a:ext cx="3939413" cy="5613153"/>
          </a:xfrm>
          <a:custGeom>
            <a:avLst/>
            <a:gdLst/>
            <a:ahLst/>
            <a:cxnLst/>
            <a:rect l="l" t="t" r="r" b="b"/>
            <a:pathLst>
              <a:path w="3939413" h="5613153">
                <a:moveTo>
                  <a:pt x="0" y="0"/>
                </a:moveTo>
                <a:lnTo>
                  <a:pt x="3939413" y="0"/>
                </a:lnTo>
                <a:lnTo>
                  <a:pt x="3939413" y="5613153"/>
                </a:lnTo>
                <a:lnTo>
                  <a:pt x="0" y="5613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TextBox 12"/>
          <p:cNvSpPr txBox="1"/>
          <p:nvPr/>
        </p:nvSpPr>
        <p:spPr>
          <a:xfrm>
            <a:off x="505665" y="728107"/>
            <a:ext cx="6693008" cy="615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7"/>
              </a:lnSpc>
            </a:pPr>
            <a:r>
              <a:rPr lang="en-US" sz="4198">
                <a:solidFill>
                  <a:srgbClr val="082C5D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Agenda</a:t>
            </a:r>
          </a:p>
        </p:txBody>
      </p:sp>
      <p:sp>
        <p:nvSpPr>
          <p:cNvPr id="13" name="Freeform 13"/>
          <p:cNvSpPr/>
          <p:nvPr/>
        </p:nvSpPr>
        <p:spPr>
          <a:xfrm>
            <a:off x="3919738" y="2789933"/>
            <a:ext cx="1994259" cy="248143"/>
          </a:xfrm>
          <a:custGeom>
            <a:avLst/>
            <a:gdLst/>
            <a:ahLst/>
            <a:cxnLst/>
            <a:rect l="l" t="t" r="r" b="b"/>
            <a:pathLst>
              <a:path w="1994259" h="248143">
                <a:moveTo>
                  <a:pt x="0" y="0"/>
                </a:moveTo>
                <a:lnTo>
                  <a:pt x="1994260" y="0"/>
                </a:lnTo>
                <a:lnTo>
                  <a:pt x="1994260" y="248144"/>
                </a:lnTo>
                <a:lnTo>
                  <a:pt x="0" y="2481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5872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Freeform 14"/>
          <p:cNvSpPr/>
          <p:nvPr/>
        </p:nvSpPr>
        <p:spPr>
          <a:xfrm>
            <a:off x="3919738" y="3634116"/>
            <a:ext cx="1994259" cy="248143"/>
          </a:xfrm>
          <a:custGeom>
            <a:avLst/>
            <a:gdLst/>
            <a:ahLst/>
            <a:cxnLst/>
            <a:rect l="l" t="t" r="r" b="b"/>
            <a:pathLst>
              <a:path w="1994259" h="248143">
                <a:moveTo>
                  <a:pt x="0" y="0"/>
                </a:moveTo>
                <a:lnTo>
                  <a:pt x="1994260" y="0"/>
                </a:lnTo>
                <a:lnTo>
                  <a:pt x="1994260" y="248143"/>
                </a:lnTo>
                <a:lnTo>
                  <a:pt x="0" y="2481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5872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5" name="Group 15"/>
          <p:cNvGrpSpPr/>
          <p:nvPr/>
        </p:nvGrpSpPr>
        <p:grpSpPr>
          <a:xfrm>
            <a:off x="3919738" y="3294785"/>
            <a:ext cx="4350123" cy="587474"/>
            <a:chOff x="0" y="0"/>
            <a:chExt cx="3137201" cy="42367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37201" cy="423672"/>
            </a:xfrm>
            <a:custGeom>
              <a:avLst/>
              <a:gdLst/>
              <a:ahLst/>
              <a:cxnLst/>
              <a:rect l="l" t="t" r="r" b="b"/>
              <a:pathLst>
                <a:path w="3137201" h="423672">
                  <a:moveTo>
                    <a:pt x="60510" y="0"/>
                  </a:moveTo>
                  <a:lnTo>
                    <a:pt x="3076691" y="0"/>
                  </a:lnTo>
                  <a:cubicBezTo>
                    <a:pt x="3092740" y="0"/>
                    <a:pt x="3108131" y="6375"/>
                    <a:pt x="3119478" y="17723"/>
                  </a:cubicBezTo>
                  <a:cubicBezTo>
                    <a:pt x="3130826" y="29071"/>
                    <a:pt x="3137201" y="44462"/>
                    <a:pt x="3137201" y="60510"/>
                  </a:cubicBezTo>
                  <a:lnTo>
                    <a:pt x="3137201" y="363162"/>
                  </a:lnTo>
                  <a:cubicBezTo>
                    <a:pt x="3137201" y="379210"/>
                    <a:pt x="3130826" y="394601"/>
                    <a:pt x="3119478" y="405949"/>
                  </a:cubicBezTo>
                  <a:cubicBezTo>
                    <a:pt x="3108131" y="417297"/>
                    <a:pt x="3092740" y="423672"/>
                    <a:pt x="3076691" y="423672"/>
                  </a:cubicBezTo>
                  <a:lnTo>
                    <a:pt x="60510" y="423672"/>
                  </a:lnTo>
                  <a:cubicBezTo>
                    <a:pt x="44462" y="423672"/>
                    <a:pt x="29071" y="417297"/>
                    <a:pt x="17723" y="405949"/>
                  </a:cubicBezTo>
                  <a:cubicBezTo>
                    <a:pt x="6375" y="394601"/>
                    <a:pt x="0" y="379210"/>
                    <a:pt x="0" y="363162"/>
                  </a:cubicBezTo>
                  <a:lnTo>
                    <a:pt x="0" y="60510"/>
                  </a:lnTo>
                  <a:cubicBezTo>
                    <a:pt x="0" y="44462"/>
                    <a:pt x="6375" y="29071"/>
                    <a:pt x="17723" y="17723"/>
                  </a:cubicBezTo>
                  <a:cubicBezTo>
                    <a:pt x="29071" y="6375"/>
                    <a:pt x="44462" y="0"/>
                    <a:pt x="60510" y="0"/>
                  </a:cubicBezTo>
                  <a:close/>
                </a:path>
              </a:pathLst>
            </a:custGeom>
            <a:solidFill>
              <a:srgbClr val="05214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3137201" cy="442722"/>
            </a:xfrm>
            <a:prstGeom prst="rect">
              <a:avLst/>
            </a:prstGeom>
          </p:spPr>
          <p:txBody>
            <a:bodyPr lIns="33860" tIns="33860" rIns="33860" bIns="33860" rtlCol="0" anchor="ctr"/>
            <a:lstStyle/>
            <a:p>
              <a:pPr algn="ctr">
                <a:lnSpc>
                  <a:spcPts val="1477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919738" y="2438400"/>
            <a:ext cx="4350123" cy="587474"/>
            <a:chOff x="0" y="0"/>
            <a:chExt cx="3137201" cy="42367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137201" cy="423672"/>
            </a:xfrm>
            <a:custGeom>
              <a:avLst/>
              <a:gdLst/>
              <a:ahLst/>
              <a:cxnLst/>
              <a:rect l="l" t="t" r="r" b="b"/>
              <a:pathLst>
                <a:path w="3137201" h="423672">
                  <a:moveTo>
                    <a:pt x="60510" y="0"/>
                  </a:moveTo>
                  <a:lnTo>
                    <a:pt x="3076691" y="0"/>
                  </a:lnTo>
                  <a:cubicBezTo>
                    <a:pt x="3092740" y="0"/>
                    <a:pt x="3108131" y="6375"/>
                    <a:pt x="3119478" y="17723"/>
                  </a:cubicBezTo>
                  <a:cubicBezTo>
                    <a:pt x="3130826" y="29071"/>
                    <a:pt x="3137201" y="44462"/>
                    <a:pt x="3137201" y="60510"/>
                  </a:cubicBezTo>
                  <a:lnTo>
                    <a:pt x="3137201" y="363162"/>
                  </a:lnTo>
                  <a:cubicBezTo>
                    <a:pt x="3137201" y="379210"/>
                    <a:pt x="3130826" y="394601"/>
                    <a:pt x="3119478" y="405949"/>
                  </a:cubicBezTo>
                  <a:cubicBezTo>
                    <a:pt x="3108131" y="417297"/>
                    <a:pt x="3092740" y="423672"/>
                    <a:pt x="3076691" y="423672"/>
                  </a:cubicBezTo>
                  <a:lnTo>
                    <a:pt x="60510" y="423672"/>
                  </a:lnTo>
                  <a:cubicBezTo>
                    <a:pt x="44462" y="423672"/>
                    <a:pt x="29071" y="417297"/>
                    <a:pt x="17723" y="405949"/>
                  </a:cubicBezTo>
                  <a:cubicBezTo>
                    <a:pt x="6375" y="394601"/>
                    <a:pt x="0" y="379210"/>
                    <a:pt x="0" y="363162"/>
                  </a:cubicBezTo>
                  <a:lnTo>
                    <a:pt x="0" y="60510"/>
                  </a:lnTo>
                  <a:cubicBezTo>
                    <a:pt x="0" y="44462"/>
                    <a:pt x="6375" y="29071"/>
                    <a:pt x="17723" y="17723"/>
                  </a:cubicBezTo>
                  <a:cubicBezTo>
                    <a:pt x="29071" y="6375"/>
                    <a:pt x="44462" y="0"/>
                    <a:pt x="60510" y="0"/>
                  </a:cubicBezTo>
                  <a:close/>
                </a:path>
              </a:pathLst>
            </a:custGeom>
            <a:solidFill>
              <a:srgbClr val="05214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3137201" cy="442722"/>
            </a:xfrm>
            <a:prstGeom prst="rect">
              <a:avLst/>
            </a:prstGeom>
          </p:spPr>
          <p:txBody>
            <a:bodyPr lIns="33860" tIns="33860" rIns="33860" bIns="33860" rtlCol="0" anchor="ctr"/>
            <a:lstStyle/>
            <a:p>
              <a:pPr algn="ctr">
                <a:lnSpc>
                  <a:spcPts val="1477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3919738" y="4554670"/>
            <a:ext cx="1994259" cy="248143"/>
          </a:xfrm>
          <a:custGeom>
            <a:avLst/>
            <a:gdLst/>
            <a:ahLst/>
            <a:cxnLst/>
            <a:rect l="l" t="t" r="r" b="b"/>
            <a:pathLst>
              <a:path w="1994259" h="248143">
                <a:moveTo>
                  <a:pt x="0" y="0"/>
                </a:moveTo>
                <a:lnTo>
                  <a:pt x="1994260" y="0"/>
                </a:lnTo>
                <a:lnTo>
                  <a:pt x="1994260" y="248143"/>
                </a:lnTo>
                <a:lnTo>
                  <a:pt x="0" y="2481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5872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2" name="Group 22"/>
          <p:cNvGrpSpPr/>
          <p:nvPr/>
        </p:nvGrpSpPr>
        <p:grpSpPr>
          <a:xfrm>
            <a:off x="3919738" y="4215338"/>
            <a:ext cx="4350123" cy="587474"/>
            <a:chOff x="0" y="0"/>
            <a:chExt cx="3137201" cy="42367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137201" cy="423672"/>
            </a:xfrm>
            <a:custGeom>
              <a:avLst/>
              <a:gdLst/>
              <a:ahLst/>
              <a:cxnLst/>
              <a:rect l="l" t="t" r="r" b="b"/>
              <a:pathLst>
                <a:path w="3137201" h="423672">
                  <a:moveTo>
                    <a:pt x="60510" y="0"/>
                  </a:moveTo>
                  <a:lnTo>
                    <a:pt x="3076691" y="0"/>
                  </a:lnTo>
                  <a:cubicBezTo>
                    <a:pt x="3092740" y="0"/>
                    <a:pt x="3108131" y="6375"/>
                    <a:pt x="3119478" y="17723"/>
                  </a:cubicBezTo>
                  <a:cubicBezTo>
                    <a:pt x="3130826" y="29071"/>
                    <a:pt x="3137201" y="44462"/>
                    <a:pt x="3137201" y="60510"/>
                  </a:cubicBezTo>
                  <a:lnTo>
                    <a:pt x="3137201" y="363162"/>
                  </a:lnTo>
                  <a:cubicBezTo>
                    <a:pt x="3137201" y="379210"/>
                    <a:pt x="3130826" y="394601"/>
                    <a:pt x="3119478" y="405949"/>
                  </a:cubicBezTo>
                  <a:cubicBezTo>
                    <a:pt x="3108131" y="417297"/>
                    <a:pt x="3092740" y="423672"/>
                    <a:pt x="3076691" y="423672"/>
                  </a:cubicBezTo>
                  <a:lnTo>
                    <a:pt x="60510" y="423672"/>
                  </a:lnTo>
                  <a:cubicBezTo>
                    <a:pt x="44462" y="423672"/>
                    <a:pt x="29071" y="417297"/>
                    <a:pt x="17723" y="405949"/>
                  </a:cubicBezTo>
                  <a:cubicBezTo>
                    <a:pt x="6375" y="394601"/>
                    <a:pt x="0" y="379210"/>
                    <a:pt x="0" y="363162"/>
                  </a:cubicBezTo>
                  <a:lnTo>
                    <a:pt x="0" y="60510"/>
                  </a:lnTo>
                  <a:cubicBezTo>
                    <a:pt x="0" y="44462"/>
                    <a:pt x="6375" y="29071"/>
                    <a:pt x="17723" y="17723"/>
                  </a:cubicBezTo>
                  <a:cubicBezTo>
                    <a:pt x="29071" y="6375"/>
                    <a:pt x="44462" y="0"/>
                    <a:pt x="60510" y="0"/>
                  </a:cubicBezTo>
                  <a:close/>
                </a:path>
              </a:pathLst>
            </a:custGeom>
            <a:solidFill>
              <a:srgbClr val="05214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3137201" cy="442722"/>
            </a:xfrm>
            <a:prstGeom prst="rect">
              <a:avLst/>
            </a:prstGeom>
          </p:spPr>
          <p:txBody>
            <a:bodyPr lIns="33860" tIns="33860" rIns="33860" bIns="33860" rtlCol="0" anchor="ctr"/>
            <a:lstStyle/>
            <a:p>
              <a:pPr algn="ctr">
                <a:lnSpc>
                  <a:spcPts val="1477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4916867" y="3911380"/>
            <a:ext cx="1994259" cy="248143"/>
          </a:xfrm>
          <a:custGeom>
            <a:avLst/>
            <a:gdLst/>
            <a:ahLst/>
            <a:cxnLst/>
            <a:rect l="l" t="t" r="r" b="b"/>
            <a:pathLst>
              <a:path w="1994259" h="248143">
                <a:moveTo>
                  <a:pt x="0" y="0"/>
                </a:moveTo>
                <a:lnTo>
                  <a:pt x="1994260" y="0"/>
                </a:lnTo>
                <a:lnTo>
                  <a:pt x="1994260" y="248143"/>
                </a:lnTo>
                <a:lnTo>
                  <a:pt x="0" y="2481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5872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9" name="TextBox 29"/>
          <p:cNvSpPr txBox="1"/>
          <p:nvPr/>
        </p:nvSpPr>
        <p:spPr>
          <a:xfrm>
            <a:off x="4546095" y="3431297"/>
            <a:ext cx="3097409" cy="299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1"/>
              </a:lnSpc>
            </a:pPr>
            <a:r>
              <a:rPr lang="en-US" sz="1693" spc="203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CHI È IL FAMILY OFFICER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316372" y="2587115"/>
            <a:ext cx="1556856" cy="299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1"/>
              </a:lnSpc>
            </a:pPr>
            <a:r>
              <a:rPr lang="en-US" sz="1693" spc="203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CHI È AIFO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117040" y="4351851"/>
            <a:ext cx="3955520" cy="299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1"/>
              </a:lnSpc>
            </a:pPr>
            <a:r>
              <a:rPr lang="en-US" sz="1693" spc="203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GLI STRUMENTI DI PROTEZIONE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45739" y="1066800"/>
            <a:ext cx="5438976" cy="5476588"/>
          </a:xfrm>
          <a:custGeom>
            <a:avLst/>
            <a:gdLst/>
            <a:ahLst/>
            <a:cxnLst/>
            <a:rect l="l" t="t" r="r" b="b"/>
            <a:pathLst>
              <a:path w="4999207" h="5165188">
                <a:moveTo>
                  <a:pt x="0" y="0"/>
                </a:moveTo>
                <a:lnTo>
                  <a:pt x="4999207" y="0"/>
                </a:lnTo>
                <a:lnTo>
                  <a:pt x="4999207" y="5165188"/>
                </a:lnTo>
                <a:lnTo>
                  <a:pt x="0" y="51651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5690" t="-20464" r="-6656" b="-2008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428233" y="490645"/>
            <a:ext cx="9998415" cy="457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1" spc="51" dirty="0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SFIDE UNIVERSALI PER LE FAMIGLIE IMPRENDITORIALI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60659" y="1216008"/>
            <a:ext cx="5461643" cy="1737029"/>
            <a:chOff x="0" y="0"/>
            <a:chExt cx="7282190" cy="2316039"/>
          </a:xfrm>
        </p:grpSpPr>
        <p:sp>
          <p:nvSpPr>
            <p:cNvPr id="5" name="Freeform 5"/>
            <p:cNvSpPr/>
            <p:nvPr/>
          </p:nvSpPr>
          <p:spPr>
            <a:xfrm>
              <a:off x="4972711" y="0"/>
              <a:ext cx="1012610" cy="1012610"/>
            </a:xfrm>
            <a:custGeom>
              <a:avLst/>
              <a:gdLst/>
              <a:ahLst/>
              <a:cxnLst/>
              <a:rect l="l" t="t" r="r" b="b"/>
              <a:pathLst>
                <a:path w="1012610" h="1012610">
                  <a:moveTo>
                    <a:pt x="0" y="0"/>
                  </a:moveTo>
                  <a:lnTo>
                    <a:pt x="1012610" y="0"/>
                  </a:lnTo>
                  <a:lnTo>
                    <a:pt x="1012610" y="1012610"/>
                  </a:lnTo>
                  <a:lnTo>
                    <a:pt x="0" y="1012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it-IT" sz="2400"/>
            </a:p>
          </p:txBody>
        </p:sp>
        <p:sp>
          <p:nvSpPr>
            <p:cNvPr id="6" name="Freeform 6"/>
            <p:cNvSpPr/>
            <p:nvPr/>
          </p:nvSpPr>
          <p:spPr>
            <a:xfrm>
              <a:off x="835336" y="0"/>
              <a:ext cx="956323" cy="956323"/>
            </a:xfrm>
            <a:custGeom>
              <a:avLst/>
              <a:gdLst/>
              <a:ahLst/>
              <a:cxnLst/>
              <a:rect l="l" t="t" r="r" b="b"/>
              <a:pathLst>
                <a:path w="956323" h="956323">
                  <a:moveTo>
                    <a:pt x="0" y="0"/>
                  </a:moveTo>
                  <a:lnTo>
                    <a:pt x="956323" y="0"/>
                  </a:lnTo>
                  <a:lnTo>
                    <a:pt x="956323" y="956323"/>
                  </a:lnTo>
                  <a:lnTo>
                    <a:pt x="0" y="956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it-IT" sz="24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879748"/>
              <a:ext cx="3308344" cy="1436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76"/>
                </a:lnSpc>
              </a:pPr>
              <a:r>
                <a:rPr lang="en-US" dirty="0">
                  <a:solidFill>
                    <a:srgbClr val="000000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La </a:t>
              </a:r>
              <a:r>
                <a:rPr lang="en-US" dirty="0" err="1">
                  <a:solidFill>
                    <a:srgbClr val="000000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famiglia</a:t>
              </a:r>
              <a:r>
                <a:rPr lang="en-US" dirty="0">
                  <a:solidFill>
                    <a:srgbClr val="000000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diventa</a:t>
              </a:r>
              <a:r>
                <a:rPr lang="en-US" dirty="0">
                  <a:solidFill>
                    <a:srgbClr val="000000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più</a:t>
              </a:r>
              <a:r>
                <a:rPr lang="en-US" dirty="0">
                  <a:solidFill>
                    <a:srgbClr val="000000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grande</a:t>
              </a:r>
              <a:r>
                <a:rPr lang="en-US" dirty="0">
                  <a:solidFill>
                    <a:srgbClr val="000000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, </a:t>
              </a:r>
              <a:r>
                <a:rPr lang="en-US" dirty="0" err="1">
                  <a:solidFill>
                    <a:srgbClr val="000000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si</a:t>
              </a:r>
              <a:r>
                <a:rPr lang="en-US" dirty="0">
                  <a:solidFill>
                    <a:srgbClr val="000000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diffonde</a:t>
              </a:r>
              <a:r>
                <a:rPr lang="en-US" dirty="0">
                  <a:solidFill>
                    <a:srgbClr val="000000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geograficamente</a:t>
              </a:r>
              <a:r>
                <a:rPr lang="en-US" dirty="0">
                  <a:solidFill>
                    <a:srgbClr val="000000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e </a:t>
              </a:r>
              <a:r>
                <a:rPr lang="en-US" dirty="0" err="1">
                  <a:solidFill>
                    <a:srgbClr val="000000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diventa</a:t>
              </a:r>
              <a:r>
                <a:rPr lang="en-US" dirty="0">
                  <a:solidFill>
                    <a:srgbClr val="000000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più</a:t>
              </a:r>
              <a:r>
                <a:rPr lang="en-US" dirty="0">
                  <a:solidFill>
                    <a:srgbClr val="000000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diversificata</a:t>
              </a:r>
              <a:r>
                <a:rPr lang="en-US" dirty="0">
                  <a:solidFill>
                    <a:srgbClr val="000000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973846" y="879748"/>
              <a:ext cx="3308344" cy="1436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76"/>
                </a:lnSpc>
              </a:pPr>
              <a:r>
                <a:rPr lang="en-US">
                  <a:solidFill>
                    <a:srgbClr val="000000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Cambiano gli stili e le abitudini comunicative soprattutto con la nuova generazione.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60659" y="3115862"/>
            <a:ext cx="5461643" cy="2040941"/>
            <a:chOff x="0" y="0"/>
            <a:chExt cx="7282190" cy="2721255"/>
          </a:xfrm>
        </p:grpSpPr>
        <p:sp>
          <p:nvSpPr>
            <p:cNvPr id="10" name="Freeform 10"/>
            <p:cNvSpPr/>
            <p:nvPr/>
          </p:nvSpPr>
          <p:spPr>
            <a:xfrm>
              <a:off x="5008691" y="0"/>
              <a:ext cx="940651" cy="940651"/>
            </a:xfrm>
            <a:custGeom>
              <a:avLst/>
              <a:gdLst/>
              <a:ahLst/>
              <a:cxnLst/>
              <a:rect l="l" t="t" r="r" b="b"/>
              <a:pathLst>
                <a:path w="940651" h="940651">
                  <a:moveTo>
                    <a:pt x="0" y="0"/>
                  </a:moveTo>
                  <a:lnTo>
                    <a:pt x="940651" y="0"/>
                  </a:lnTo>
                  <a:lnTo>
                    <a:pt x="940651" y="940651"/>
                  </a:lnTo>
                  <a:lnTo>
                    <a:pt x="0" y="940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it-IT" sz="24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883567" y="0"/>
              <a:ext cx="859861" cy="859861"/>
            </a:xfrm>
            <a:custGeom>
              <a:avLst/>
              <a:gdLst/>
              <a:ahLst/>
              <a:cxnLst/>
              <a:rect l="l" t="t" r="r" b="b"/>
              <a:pathLst>
                <a:path w="859861" h="859861">
                  <a:moveTo>
                    <a:pt x="0" y="0"/>
                  </a:moveTo>
                  <a:lnTo>
                    <a:pt x="859861" y="0"/>
                  </a:lnTo>
                  <a:lnTo>
                    <a:pt x="859861" y="859861"/>
                  </a:lnTo>
                  <a:lnTo>
                    <a:pt x="0" y="859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it-IT" sz="24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25892"/>
              <a:ext cx="3308344" cy="1422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76"/>
                </a:lnSpc>
              </a:pPr>
              <a:r>
                <a:rPr lang="en-US">
                  <a:solidFill>
                    <a:srgbClr val="000000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Aumento disuguaglianza di informazioni tra membri della famiglia a seconda del coinvolgimento.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973846" y="925892"/>
              <a:ext cx="3308344" cy="17953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76"/>
                </a:lnSpc>
              </a:pPr>
              <a:r>
                <a:rPr lang="en-US">
                  <a:solidFill>
                    <a:srgbClr val="000000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La preparazione della Next Gen è fondamentale per il successo nel tempo e pa sostenibilità dell’eredità familiare.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98941" y="5156803"/>
            <a:ext cx="5585079" cy="1724012"/>
            <a:chOff x="0" y="0"/>
            <a:chExt cx="7446772" cy="2298683"/>
          </a:xfrm>
        </p:grpSpPr>
        <p:sp>
          <p:nvSpPr>
            <p:cNvPr id="15" name="Freeform 15"/>
            <p:cNvSpPr/>
            <p:nvPr/>
          </p:nvSpPr>
          <p:spPr>
            <a:xfrm>
              <a:off x="5066562" y="0"/>
              <a:ext cx="824908" cy="824908"/>
            </a:xfrm>
            <a:custGeom>
              <a:avLst/>
              <a:gdLst/>
              <a:ahLst/>
              <a:cxnLst/>
              <a:rect l="l" t="t" r="r" b="b"/>
              <a:pathLst>
                <a:path w="824908" h="824908">
                  <a:moveTo>
                    <a:pt x="0" y="0"/>
                  </a:moveTo>
                  <a:lnTo>
                    <a:pt x="824909" y="0"/>
                  </a:lnTo>
                  <a:lnTo>
                    <a:pt x="824909" y="824908"/>
                  </a:lnTo>
                  <a:lnTo>
                    <a:pt x="0" y="824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it-IT" sz="2400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908424" y="0"/>
              <a:ext cx="810146" cy="810146"/>
            </a:xfrm>
            <a:custGeom>
              <a:avLst/>
              <a:gdLst/>
              <a:ahLst/>
              <a:cxnLst/>
              <a:rect l="l" t="t" r="r" b="b"/>
              <a:pathLst>
                <a:path w="810146" h="810146">
                  <a:moveTo>
                    <a:pt x="0" y="0"/>
                  </a:moveTo>
                  <a:lnTo>
                    <a:pt x="810147" y="0"/>
                  </a:lnTo>
                  <a:lnTo>
                    <a:pt x="810147" y="810146"/>
                  </a:lnTo>
                  <a:lnTo>
                    <a:pt x="0" y="8101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it-IT" sz="24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62392"/>
              <a:ext cx="3308344" cy="1436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76"/>
                </a:lnSpc>
              </a:pPr>
              <a:r>
                <a:rPr lang="en-US">
                  <a:solidFill>
                    <a:srgbClr val="000000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Complessità negli assetti proprietari e più informazioni così come documenti da gestire.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138428" y="862392"/>
              <a:ext cx="3308344" cy="1422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76"/>
                </a:lnSpc>
              </a:pPr>
              <a:r>
                <a:rPr lang="en-US">
                  <a:solidFill>
                    <a:srgbClr val="000000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I rischi per la sicurezza dei dati aumentano con la dispersione delle informazioni su più piattaforme.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4674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C5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CCE661-10A8-8B7D-02EE-07FAACAB0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A9DE676-E311-B56B-119D-37CD58D5F4CE}"/>
              </a:ext>
            </a:extLst>
          </p:cNvPr>
          <p:cNvSpPr/>
          <p:nvPr/>
        </p:nvSpPr>
        <p:spPr>
          <a:xfrm>
            <a:off x="-4291442" y="-1716029"/>
            <a:ext cx="8354149" cy="6121313"/>
          </a:xfrm>
          <a:custGeom>
            <a:avLst/>
            <a:gdLst/>
            <a:ahLst/>
            <a:cxnLst/>
            <a:rect l="l" t="t" r="r" b="b"/>
            <a:pathLst>
              <a:path w="8354149" h="6121313">
                <a:moveTo>
                  <a:pt x="0" y="0"/>
                </a:moveTo>
                <a:lnTo>
                  <a:pt x="8354149" y="0"/>
                </a:lnTo>
                <a:lnTo>
                  <a:pt x="8354149" y="6121313"/>
                </a:lnTo>
                <a:lnTo>
                  <a:pt x="0" y="6121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7AF2477-AC90-9994-29CF-C5F5534375DB}"/>
              </a:ext>
            </a:extLst>
          </p:cNvPr>
          <p:cNvGrpSpPr/>
          <p:nvPr/>
        </p:nvGrpSpPr>
        <p:grpSpPr>
          <a:xfrm rot="10396800">
            <a:off x="-4904274" y="4814409"/>
            <a:ext cx="7381872" cy="6631186"/>
            <a:chOff x="0" y="0"/>
            <a:chExt cx="9842497" cy="884158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6623977-3E35-C619-3E0E-A1502BD261C4}"/>
                </a:ext>
              </a:extLst>
            </p:cNvPr>
            <p:cNvSpPr/>
            <p:nvPr/>
          </p:nvSpPr>
          <p:spPr>
            <a:xfrm rot="-1815456">
              <a:off x="499895" y="1688409"/>
              <a:ext cx="7808725" cy="4095315"/>
            </a:xfrm>
            <a:custGeom>
              <a:avLst/>
              <a:gdLst/>
              <a:ahLst/>
              <a:cxnLst/>
              <a:rect l="l" t="t" r="r" b="b"/>
              <a:pathLst>
                <a:path w="7808725" h="4095315">
                  <a:moveTo>
                    <a:pt x="0" y="0"/>
                  </a:moveTo>
                  <a:lnTo>
                    <a:pt x="7808724" y="0"/>
                  </a:lnTo>
                  <a:lnTo>
                    <a:pt x="7808724" y="4095315"/>
                  </a:lnTo>
                  <a:lnTo>
                    <a:pt x="0" y="40953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8E66F2E-B81D-451A-4830-910CE7081A5A}"/>
                </a:ext>
              </a:extLst>
            </p:cNvPr>
            <p:cNvSpPr/>
            <p:nvPr/>
          </p:nvSpPr>
          <p:spPr>
            <a:xfrm rot="-1815456">
              <a:off x="937562" y="2308438"/>
              <a:ext cx="7808725" cy="4095315"/>
            </a:xfrm>
            <a:custGeom>
              <a:avLst/>
              <a:gdLst/>
              <a:ahLst/>
              <a:cxnLst/>
              <a:rect l="l" t="t" r="r" b="b"/>
              <a:pathLst>
                <a:path w="7808725" h="4095315">
                  <a:moveTo>
                    <a:pt x="0" y="0"/>
                  </a:moveTo>
                  <a:lnTo>
                    <a:pt x="7808725" y="0"/>
                  </a:lnTo>
                  <a:lnTo>
                    <a:pt x="7808725" y="4095314"/>
                  </a:lnTo>
                  <a:lnTo>
                    <a:pt x="0" y="4095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1C89745-584A-F7D7-BDBC-FF983DADD619}"/>
                </a:ext>
              </a:extLst>
            </p:cNvPr>
            <p:cNvSpPr/>
            <p:nvPr/>
          </p:nvSpPr>
          <p:spPr>
            <a:xfrm rot="-1815456">
              <a:off x="1533877" y="3057858"/>
              <a:ext cx="7808725" cy="4095315"/>
            </a:xfrm>
            <a:custGeom>
              <a:avLst/>
              <a:gdLst/>
              <a:ahLst/>
              <a:cxnLst/>
              <a:rect l="l" t="t" r="r" b="b"/>
              <a:pathLst>
                <a:path w="7808725" h="4095315">
                  <a:moveTo>
                    <a:pt x="0" y="0"/>
                  </a:moveTo>
                  <a:lnTo>
                    <a:pt x="7808725" y="0"/>
                  </a:lnTo>
                  <a:lnTo>
                    <a:pt x="7808725" y="4095315"/>
                  </a:lnTo>
                  <a:lnTo>
                    <a:pt x="0" y="40953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1ED5C608-39A2-2A43-855A-5D00E5BDAFC0}"/>
              </a:ext>
            </a:extLst>
          </p:cNvPr>
          <p:cNvGrpSpPr/>
          <p:nvPr/>
        </p:nvGrpSpPr>
        <p:grpSpPr>
          <a:xfrm>
            <a:off x="10790417" y="-969354"/>
            <a:ext cx="3829306" cy="3907964"/>
            <a:chOff x="0" y="0"/>
            <a:chExt cx="812800" cy="829496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74902A9-5426-278D-5975-F9FD7FFA215B}"/>
                </a:ext>
              </a:extLst>
            </p:cNvPr>
            <p:cNvSpPr/>
            <p:nvPr/>
          </p:nvSpPr>
          <p:spPr>
            <a:xfrm>
              <a:off x="0" y="0"/>
              <a:ext cx="812800" cy="829496"/>
            </a:xfrm>
            <a:custGeom>
              <a:avLst/>
              <a:gdLst/>
              <a:ahLst/>
              <a:cxnLst/>
              <a:rect l="l" t="t" r="r" b="b"/>
              <a:pathLst>
                <a:path w="812800" h="829496">
                  <a:moveTo>
                    <a:pt x="406400" y="0"/>
                  </a:moveTo>
                  <a:cubicBezTo>
                    <a:pt x="181951" y="0"/>
                    <a:pt x="0" y="185689"/>
                    <a:pt x="0" y="414748"/>
                  </a:cubicBezTo>
                  <a:cubicBezTo>
                    <a:pt x="0" y="643807"/>
                    <a:pt x="181951" y="829496"/>
                    <a:pt x="406400" y="829496"/>
                  </a:cubicBezTo>
                  <a:cubicBezTo>
                    <a:pt x="630849" y="829496"/>
                    <a:pt x="812800" y="643807"/>
                    <a:pt x="812800" y="414748"/>
                  </a:cubicBezTo>
                  <a:cubicBezTo>
                    <a:pt x="812800" y="185689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69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DE1AF6E-BEA1-094B-494F-485DF40C3EB8}"/>
                </a:ext>
              </a:extLst>
            </p:cNvPr>
            <p:cNvSpPr txBox="1"/>
            <p:nvPr/>
          </p:nvSpPr>
          <p:spPr>
            <a:xfrm>
              <a:off x="76200" y="49190"/>
              <a:ext cx="660400" cy="702540"/>
            </a:xfrm>
            <a:prstGeom prst="rect">
              <a:avLst/>
            </a:prstGeom>
          </p:spPr>
          <p:txBody>
            <a:bodyPr lIns="21438" tIns="21438" rIns="21438" bIns="21438" rtlCol="0" anchor="ctr"/>
            <a:lstStyle/>
            <a:p>
              <a:pPr algn="ctr">
                <a:lnSpc>
                  <a:spcPts val="1004"/>
                </a:lnSpc>
              </a:pPr>
              <a:endParaRPr/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DACC57F1-A26E-4162-748B-5E11400DC7CE}"/>
              </a:ext>
            </a:extLst>
          </p:cNvPr>
          <p:cNvSpPr/>
          <p:nvPr/>
        </p:nvSpPr>
        <p:spPr>
          <a:xfrm>
            <a:off x="9647243" y="652263"/>
            <a:ext cx="2286347" cy="2286347"/>
          </a:xfrm>
          <a:custGeom>
            <a:avLst/>
            <a:gdLst/>
            <a:ahLst/>
            <a:cxnLst/>
            <a:rect l="l" t="t" r="r" b="b"/>
            <a:pathLst>
              <a:path w="2286347" h="2286347">
                <a:moveTo>
                  <a:pt x="0" y="0"/>
                </a:moveTo>
                <a:lnTo>
                  <a:pt x="2286347" y="0"/>
                </a:lnTo>
                <a:lnTo>
                  <a:pt x="2286347" y="2286347"/>
                </a:lnTo>
                <a:lnTo>
                  <a:pt x="0" y="22863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E49F153-A862-EDB5-DBDF-8546CB940657}"/>
              </a:ext>
            </a:extLst>
          </p:cNvPr>
          <p:cNvSpPr/>
          <p:nvPr/>
        </p:nvSpPr>
        <p:spPr>
          <a:xfrm>
            <a:off x="1057175" y="504510"/>
            <a:ext cx="4557798" cy="1878935"/>
          </a:xfrm>
          <a:custGeom>
            <a:avLst/>
            <a:gdLst/>
            <a:ahLst/>
            <a:cxnLst/>
            <a:rect l="l" t="t" r="r" b="b"/>
            <a:pathLst>
              <a:path w="4557798" h="1878935">
                <a:moveTo>
                  <a:pt x="0" y="0"/>
                </a:moveTo>
                <a:lnTo>
                  <a:pt x="4557798" y="0"/>
                </a:lnTo>
                <a:lnTo>
                  <a:pt x="4557798" y="1878934"/>
                </a:lnTo>
                <a:lnTo>
                  <a:pt x="0" y="18789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1241" t="-231783" r="-18657" b="-2164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83993D27-4B8A-7A76-170A-531EA67574C0}"/>
              </a:ext>
            </a:extLst>
          </p:cNvPr>
          <p:cNvSpPr txBox="1"/>
          <p:nvPr/>
        </p:nvSpPr>
        <p:spPr>
          <a:xfrm>
            <a:off x="762000" y="3866897"/>
            <a:ext cx="9157825" cy="779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23"/>
              </a:lnSpc>
            </a:pPr>
            <a:r>
              <a:rPr lang="en-US" sz="4864" b="1" dirty="0" err="1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Fadrique.de.vargas@familyofficer.it</a:t>
            </a:r>
            <a:endParaRPr lang="en-US" sz="4864" b="1" dirty="0">
              <a:solidFill>
                <a:srgbClr val="FFFFFF"/>
              </a:solidFill>
              <a:latin typeface="Archivo Narrow Bold"/>
              <a:ea typeface="Archivo Narrow Bold"/>
              <a:cs typeface="Archivo Narrow Bold"/>
              <a:sym typeface="Archivo Narrow Bold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FDBDF3A5-9483-4492-8438-9FFEDE20B17D}"/>
              </a:ext>
            </a:extLst>
          </p:cNvPr>
          <p:cNvSpPr txBox="1"/>
          <p:nvPr/>
        </p:nvSpPr>
        <p:spPr>
          <a:xfrm>
            <a:off x="1726704" y="5652466"/>
            <a:ext cx="6637972" cy="29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9"/>
              </a:lnSpc>
            </a:pPr>
            <a:r>
              <a:rPr lang="en-US" sz="1666" spc="199" dirty="0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VICE PRESIDENTE AIFO E DIRETTORE AIFO ACADEMY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6784B898-8061-6AE7-9B5E-E06FE8A68605}"/>
              </a:ext>
            </a:extLst>
          </p:cNvPr>
          <p:cNvSpPr txBox="1"/>
          <p:nvPr/>
        </p:nvSpPr>
        <p:spPr>
          <a:xfrm>
            <a:off x="1726704" y="5115135"/>
            <a:ext cx="7920539" cy="48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26"/>
              </a:lnSpc>
            </a:pPr>
            <a:r>
              <a:rPr lang="en-US" sz="2732" b="1" spc="327" dirty="0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FADRIQUE DE VARGAS MACHUCA</a:t>
            </a:r>
          </a:p>
        </p:txBody>
      </p:sp>
    </p:spTree>
    <p:extLst>
      <p:ext uri="{BB962C8B-B14F-4D97-AF65-F5344CB8AC3E}">
        <p14:creationId xmlns:p14="http://schemas.microsoft.com/office/powerpoint/2010/main" val="1566085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184749"/>
            <a:ext cx="12189600" cy="2190319"/>
            <a:chOff x="0" y="0"/>
            <a:chExt cx="4816593" cy="8654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65481"/>
            </a:xfrm>
            <a:custGeom>
              <a:avLst/>
              <a:gdLst/>
              <a:ahLst/>
              <a:cxnLst/>
              <a:rect l="l" t="t" r="r" b="b"/>
              <a:pathLst>
                <a:path w="4816592" h="865481">
                  <a:moveTo>
                    <a:pt x="0" y="0"/>
                  </a:moveTo>
                  <a:lnTo>
                    <a:pt x="4816592" y="0"/>
                  </a:lnTo>
                  <a:lnTo>
                    <a:pt x="4816592" y="865481"/>
                  </a:lnTo>
                  <a:lnTo>
                    <a:pt x="0" y="865481"/>
                  </a:lnTo>
                  <a:close/>
                </a:path>
              </a:pathLst>
            </a:custGeom>
            <a:solidFill>
              <a:srgbClr val="124D9B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16593" cy="884531"/>
            </a:xfrm>
            <a:prstGeom prst="rect">
              <a:avLst/>
            </a:prstGeom>
          </p:spPr>
          <p:txBody>
            <a:bodyPr lIns="33860" tIns="33860" rIns="33860" bIns="33860" rtlCol="0" anchor="ctr"/>
            <a:lstStyle/>
            <a:p>
              <a:pPr algn="ctr">
                <a:lnSpc>
                  <a:spcPts val="1477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3738584">
            <a:off x="-882050" y="4794619"/>
            <a:ext cx="3939413" cy="5613153"/>
          </a:xfrm>
          <a:custGeom>
            <a:avLst/>
            <a:gdLst/>
            <a:ahLst/>
            <a:cxnLst/>
            <a:rect l="l" t="t" r="r" b="b"/>
            <a:pathLst>
              <a:path w="3939413" h="5613153">
                <a:moveTo>
                  <a:pt x="0" y="0"/>
                </a:moveTo>
                <a:lnTo>
                  <a:pt x="3939413" y="0"/>
                </a:lnTo>
                <a:lnTo>
                  <a:pt x="3939413" y="5613153"/>
                </a:lnTo>
                <a:lnTo>
                  <a:pt x="0" y="5613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>
            <a:off x="2226570" y="1683213"/>
            <a:ext cx="546820" cy="546820"/>
          </a:xfrm>
          <a:custGeom>
            <a:avLst/>
            <a:gdLst/>
            <a:ahLst/>
            <a:cxnLst/>
            <a:rect l="l" t="t" r="r" b="b"/>
            <a:pathLst>
              <a:path w="546820" h="546820">
                <a:moveTo>
                  <a:pt x="0" y="0"/>
                </a:moveTo>
                <a:lnTo>
                  <a:pt x="546820" y="0"/>
                </a:lnTo>
                <a:lnTo>
                  <a:pt x="546820" y="546820"/>
                </a:lnTo>
                <a:lnTo>
                  <a:pt x="0" y="5468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Freeform 7"/>
          <p:cNvSpPr/>
          <p:nvPr/>
        </p:nvSpPr>
        <p:spPr>
          <a:xfrm>
            <a:off x="5821390" y="1683213"/>
            <a:ext cx="546820" cy="546820"/>
          </a:xfrm>
          <a:custGeom>
            <a:avLst/>
            <a:gdLst/>
            <a:ahLst/>
            <a:cxnLst/>
            <a:rect l="l" t="t" r="r" b="b"/>
            <a:pathLst>
              <a:path w="546820" h="546820">
                <a:moveTo>
                  <a:pt x="0" y="0"/>
                </a:moveTo>
                <a:lnTo>
                  <a:pt x="546820" y="0"/>
                </a:lnTo>
                <a:lnTo>
                  <a:pt x="546820" y="546820"/>
                </a:lnTo>
                <a:lnTo>
                  <a:pt x="0" y="5468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Freeform 8"/>
          <p:cNvSpPr/>
          <p:nvPr/>
        </p:nvSpPr>
        <p:spPr>
          <a:xfrm>
            <a:off x="9419333" y="1683213"/>
            <a:ext cx="546820" cy="546820"/>
          </a:xfrm>
          <a:custGeom>
            <a:avLst/>
            <a:gdLst/>
            <a:ahLst/>
            <a:cxnLst/>
            <a:rect l="l" t="t" r="r" b="b"/>
            <a:pathLst>
              <a:path w="546820" h="546820">
                <a:moveTo>
                  <a:pt x="0" y="0"/>
                </a:moveTo>
                <a:lnTo>
                  <a:pt x="546821" y="0"/>
                </a:lnTo>
                <a:lnTo>
                  <a:pt x="546821" y="546820"/>
                </a:lnTo>
                <a:lnTo>
                  <a:pt x="0" y="5468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9"/>
          <p:cNvSpPr/>
          <p:nvPr/>
        </p:nvSpPr>
        <p:spPr>
          <a:xfrm>
            <a:off x="5330301" y="4210780"/>
            <a:ext cx="1528999" cy="1496741"/>
          </a:xfrm>
          <a:custGeom>
            <a:avLst/>
            <a:gdLst/>
            <a:ahLst/>
            <a:cxnLst/>
            <a:rect l="l" t="t" r="r" b="b"/>
            <a:pathLst>
              <a:path w="1528999" h="1496741">
                <a:moveTo>
                  <a:pt x="0" y="0"/>
                </a:moveTo>
                <a:lnTo>
                  <a:pt x="1528998" y="0"/>
                </a:lnTo>
                <a:lnTo>
                  <a:pt x="1528998" y="1496742"/>
                </a:lnTo>
                <a:lnTo>
                  <a:pt x="0" y="149674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Freeform 10"/>
          <p:cNvSpPr/>
          <p:nvPr/>
        </p:nvSpPr>
        <p:spPr>
          <a:xfrm>
            <a:off x="8730483" y="4210780"/>
            <a:ext cx="1924521" cy="1518568"/>
          </a:xfrm>
          <a:custGeom>
            <a:avLst/>
            <a:gdLst/>
            <a:ahLst/>
            <a:cxnLst/>
            <a:rect l="l" t="t" r="r" b="b"/>
            <a:pathLst>
              <a:path w="1924521" h="1518568">
                <a:moveTo>
                  <a:pt x="0" y="0"/>
                </a:moveTo>
                <a:lnTo>
                  <a:pt x="1924521" y="0"/>
                </a:lnTo>
                <a:lnTo>
                  <a:pt x="1924521" y="1518568"/>
                </a:lnTo>
                <a:lnTo>
                  <a:pt x="0" y="151856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>
          <a:xfrm>
            <a:off x="1735479" y="4210780"/>
            <a:ext cx="1529001" cy="1798824"/>
          </a:xfrm>
          <a:custGeom>
            <a:avLst/>
            <a:gdLst/>
            <a:ahLst/>
            <a:cxnLst/>
            <a:rect l="l" t="t" r="r" b="b"/>
            <a:pathLst>
              <a:path w="1529001" h="1798824">
                <a:moveTo>
                  <a:pt x="0" y="0"/>
                </a:moveTo>
                <a:lnTo>
                  <a:pt x="1529001" y="0"/>
                </a:lnTo>
                <a:lnTo>
                  <a:pt x="1529001" y="1798825"/>
                </a:lnTo>
                <a:lnTo>
                  <a:pt x="0" y="1798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TextBox 12"/>
          <p:cNvSpPr txBox="1"/>
          <p:nvPr/>
        </p:nvSpPr>
        <p:spPr>
          <a:xfrm>
            <a:off x="428233" y="987061"/>
            <a:ext cx="10259014" cy="352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9"/>
              </a:lnSpc>
            </a:pPr>
            <a:r>
              <a:rPr lang="en-US" sz="2299" b="1" spc="45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Una crescente complessità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48026" y="2348074"/>
            <a:ext cx="1903908" cy="1112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6"/>
              </a:lnSpc>
            </a:pPr>
            <a:r>
              <a:rPr lang="en-US" sz="1583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Primi segnali del primo cambio generazionale</a:t>
            </a:r>
          </a:p>
          <a:p>
            <a:pPr algn="ctr">
              <a:lnSpc>
                <a:spcPts val="2216"/>
              </a:lnSpc>
            </a:pPr>
            <a:r>
              <a:rPr lang="en-US" sz="1583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dell’impresa nata nel dopo guerra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63822" y="2348074"/>
            <a:ext cx="3661955" cy="1736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Progressiva finanziarizzazione dei patrimoni familiari (liquidity event) dovute a</a:t>
            </a:r>
          </a:p>
          <a:p>
            <a:pPr algn="ctr">
              <a:lnSpc>
                <a:spcPts val="532"/>
              </a:lnSpc>
            </a:pPr>
            <a:endParaRPr lang="en-US" sz="1579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341122" lvl="1" indent="-170561" algn="l">
              <a:lnSpc>
                <a:spcPts val="2211"/>
              </a:lnSpc>
              <a:buFont typeface="Arial"/>
              <a:buChar char="•"/>
            </a:pPr>
            <a:r>
              <a:rPr lang="en-US" sz="1579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Le dinamiche familiari complicate</a:t>
            </a:r>
          </a:p>
          <a:p>
            <a:pPr marL="341122" lvl="1" indent="-170561" algn="l">
              <a:lnSpc>
                <a:spcPts val="2211"/>
              </a:lnSpc>
              <a:buFont typeface="Arial"/>
              <a:buChar char="•"/>
            </a:pPr>
            <a:r>
              <a:rPr lang="en-US" sz="1579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mancanza di capacità di pianificazione di lungo periodo</a:t>
            </a:r>
          </a:p>
          <a:p>
            <a:pPr marL="341122" lvl="1" indent="-170561" algn="l">
              <a:lnSpc>
                <a:spcPts val="2211"/>
              </a:lnSpc>
              <a:buFont typeface="Arial"/>
              <a:buChar char="•"/>
            </a:pPr>
            <a:r>
              <a:rPr lang="en-US" sz="1579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Quotazioni in borsa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740789" y="2348074"/>
            <a:ext cx="1903908" cy="1181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2"/>
              </a:lnSpc>
            </a:pPr>
            <a:r>
              <a:rPr lang="en-US" sz="158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Globalizzazione</a:t>
            </a:r>
          </a:p>
          <a:p>
            <a:pPr algn="ctr">
              <a:lnSpc>
                <a:spcPts val="532"/>
              </a:lnSpc>
            </a:pPr>
            <a:endParaRPr lang="en-US" sz="1580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marL="341123" lvl="1" indent="-170561" algn="l">
              <a:lnSpc>
                <a:spcPts val="2212"/>
              </a:lnSpc>
              <a:buFont typeface="Arial"/>
              <a:buChar char="•"/>
            </a:pPr>
            <a:r>
              <a:rPr lang="en-US" sz="158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Finanza </a:t>
            </a:r>
          </a:p>
          <a:p>
            <a:pPr marL="341123" lvl="1" indent="-170561" algn="l">
              <a:lnSpc>
                <a:spcPts val="2212"/>
              </a:lnSpc>
              <a:buFont typeface="Arial"/>
              <a:buChar char="•"/>
            </a:pPr>
            <a:r>
              <a:rPr lang="en-US" sz="158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Private Equity</a:t>
            </a:r>
          </a:p>
          <a:p>
            <a:pPr marL="341123" lvl="1" indent="-170561" algn="l">
              <a:lnSpc>
                <a:spcPts val="2212"/>
              </a:lnSpc>
              <a:buFont typeface="Arial"/>
              <a:buChar char="•"/>
            </a:pPr>
            <a:r>
              <a:rPr lang="en-US" sz="158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Investitori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8233" y="490645"/>
            <a:ext cx="8884869" cy="457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1" spc="51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IL CONTESTO ALLA FINE DEL 20 ESIMO SECOLO: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51182" y="3242077"/>
            <a:ext cx="2625630" cy="1625127"/>
          </a:xfrm>
          <a:custGeom>
            <a:avLst/>
            <a:gdLst/>
            <a:ahLst/>
            <a:cxnLst/>
            <a:rect l="l" t="t" r="r" b="b"/>
            <a:pathLst>
              <a:path w="2625630" h="1625127">
                <a:moveTo>
                  <a:pt x="0" y="0"/>
                </a:moveTo>
                <a:lnTo>
                  <a:pt x="2625630" y="0"/>
                </a:lnTo>
                <a:lnTo>
                  <a:pt x="2625630" y="1625127"/>
                </a:lnTo>
                <a:lnTo>
                  <a:pt x="0" y="16251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6681167" y="2821946"/>
            <a:ext cx="552000" cy="98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96"/>
              </a:lnSpc>
            </a:pPr>
            <a:r>
              <a:rPr lang="en-US" sz="5783">
                <a:solidFill>
                  <a:srgbClr val="AB3327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?</a:t>
            </a:r>
          </a:p>
        </p:txBody>
      </p:sp>
      <p:sp>
        <p:nvSpPr>
          <p:cNvPr id="4" name="Freeform 4"/>
          <p:cNvSpPr/>
          <p:nvPr/>
        </p:nvSpPr>
        <p:spPr>
          <a:xfrm rot="-400532">
            <a:off x="572534" y="1566296"/>
            <a:ext cx="4005585" cy="2533532"/>
          </a:xfrm>
          <a:custGeom>
            <a:avLst/>
            <a:gdLst/>
            <a:ahLst/>
            <a:cxnLst/>
            <a:rect l="l" t="t" r="r" b="b"/>
            <a:pathLst>
              <a:path w="4005585" h="2533532">
                <a:moveTo>
                  <a:pt x="0" y="0"/>
                </a:moveTo>
                <a:lnTo>
                  <a:pt x="4005585" y="0"/>
                </a:lnTo>
                <a:lnTo>
                  <a:pt x="4005585" y="2533533"/>
                </a:lnTo>
                <a:lnTo>
                  <a:pt x="0" y="25335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TextBox 5"/>
          <p:cNvSpPr txBox="1"/>
          <p:nvPr/>
        </p:nvSpPr>
        <p:spPr>
          <a:xfrm>
            <a:off x="889425" y="2076809"/>
            <a:ext cx="3257374" cy="1185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Chi sono? “Sono come un pianista che non ha più il pianoforte. Non ci si può aspettare che sia felice di sentir suonare altre persone...”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57203" y="2303390"/>
            <a:ext cx="4013587" cy="585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2"/>
              </a:lnSpc>
            </a:pPr>
            <a:r>
              <a:rPr lang="en-US" sz="2083" b="1">
                <a:solidFill>
                  <a:srgbClr val="55A9AD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PERDITÀ </a:t>
            </a:r>
          </a:p>
          <a:p>
            <a:pPr algn="ctr">
              <a:lnSpc>
                <a:spcPts val="2312"/>
              </a:lnSpc>
            </a:pPr>
            <a:r>
              <a:rPr lang="en-US" sz="2083" b="1">
                <a:solidFill>
                  <a:srgbClr val="55A9AD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DI IDENTITÀ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57203" y="5229630"/>
            <a:ext cx="4013587" cy="585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2"/>
              </a:lnSpc>
            </a:pPr>
            <a:r>
              <a:rPr lang="en-US" sz="2083" b="1">
                <a:solidFill>
                  <a:srgbClr val="55A9AD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NECESSITÀ DI</a:t>
            </a:r>
          </a:p>
          <a:p>
            <a:pPr algn="ctr">
              <a:lnSpc>
                <a:spcPts val="2312"/>
              </a:lnSpc>
            </a:pPr>
            <a:r>
              <a:rPr lang="en-US" sz="2083" b="1">
                <a:solidFill>
                  <a:srgbClr val="55A9AD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PROTEZIONE</a:t>
            </a:r>
          </a:p>
        </p:txBody>
      </p:sp>
      <p:sp>
        <p:nvSpPr>
          <p:cNvPr id="8" name="Freeform 8"/>
          <p:cNvSpPr/>
          <p:nvPr/>
        </p:nvSpPr>
        <p:spPr>
          <a:xfrm rot="508839" flipH="1">
            <a:off x="7727437" y="1526109"/>
            <a:ext cx="4005585" cy="2533532"/>
          </a:xfrm>
          <a:custGeom>
            <a:avLst/>
            <a:gdLst/>
            <a:ahLst/>
            <a:cxnLst/>
            <a:rect l="l" t="t" r="r" b="b"/>
            <a:pathLst>
              <a:path w="4005585" h="2533532">
                <a:moveTo>
                  <a:pt x="4005585" y="0"/>
                </a:moveTo>
                <a:lnTo>
                  <a:pt x="0" y="0"/>
                </a:lnTo>
                <a:lnTo>
                  <a:pt x="0" y="2533533"/>
                </a:lnTo>
                <a:lnTo>
                  <a:pt x="4005585" y="2533533"/>
                </a:lnTo>
                <a:lnTo>
                  <a:pt x="400558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TextBox 9"/>
          <p:cNvSpPr txBox="1"/>
          <p:nvPr/>
        </p:nvSpPr>
        <p:spPr>
          <a:xfrm>
            <a:off x="8173542" y="2064746"/>
            <a:ext cx="3257374" cy="1099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“Dove e come alloco </a:t>
            </a:r>
          </a:p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questi denari?”</a:t>
            </a:r>
          </a:p>
          <a:p>
            <a:pPr algn="ctr">
              <a:lnSpc>
                <a:spcPts val="1680"/>
              </a:lnSpc>
            </a:pPr>
            <a:endParaRPr lang="en-US" sz="1699">
              <a:solidFill>
                <a:srgbClr val="FFFFF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«DI CHI MI FIDO?”</a:t>
            </a:r>
          </a:p>
        </p:txBody>
      </p:sp>
      <p:sp>
        <p:nvSpPr>
          <p:cNvPr id="10" name="Freeform 10"/>
          <p:cNvSpPr/>
          <p:nvPr/>
        </p:nvSpPr>
        <p:spPr>
          <a:xfrm rot="400609" flipV="1">
            <a:off x="1188676" y="4150322"/>
            <a:ext cx="4005585" cy="2533532"/>
          </a:xfrm>
          <a:custGeom>
            <a:avLst/>
            <a:gdLst/>
            <a:ahLst/>
            <a:cxnLst/>
            <a:rect l="l" t="t" r="r" b="b"/>
            <a:pathLst>
              <a:path w="4005585" h="2533532">
                <a:moveTo>
                  <a:pt x="0" y="2533533"/>
                </a:moveTo>
                <a:lnTo>
                  <a:pt x="4005584" y="2533533"/>
                </a:lnTo>
                <a:lnTo>
                  <a:pt x="4005584" y="0"/>
                </a:lnTo>
                <a:lnTo>
                  <a:pt x="0" y="0"/>
                </a:lnTo>
                <a:lnTo>
                  <a:pt x="0" y="253353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TextBox 11"/>
          <p:cNvSpPr txBox="1"/>
          <p:nvPr/>
        </p:nvSpPr>
        <p:spPr>
          <a:xfrm>
            <a:off x="1562781" y="5165481"/>
            <a:ext cx="3257374" cy="1099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“Posso solo staccare un dividendo. </a:t>
            </a:r>
          </a:p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La domanda è: </a:t>
            </a:r>
          </a:p>
          <a:p>
            <a:pPr algn="ctr">
              <a:lnSpc>
                <a:spcPts val="1679"/>
              </a:lnSpc>
            </a:pPr>
            <a:endParaRPr lang="en-US" sz="1700">
              <a:solidFill>
                <a:srgbClr val="FFFFF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è abbastanza per me?”</a:t>
            </a:r>
          </a:p>
        </p:txBody>
      </p:sp>
      <p:sp>
        <p:nvSpPr>
          <p:cNvPr id="12" name="Freeform 12"/>
          <p:cNvSpPr/>
          <p:nvPr/>
        </p:nvSpPr>
        <p:spPr>
          <a:xfrm rot="-697976" flipH="1" flipV="1">
            <a:off x="7482015" y="4186322"/>
            <a:ext cx="4005585" cy="2533532"/>
          </a:xfrm>
          <a:custGeom>
            <a:avLst/>
            <a:gdLst/>
            <a:ahLst/>
            <a:cxnLst/>
            <a:rect l="l" t="t" r="r" b="b"/>
            <a:pathLst>
              <a:path w="4005585" h="2533532">
                <a:moveTo>
                  <a:pt x="4005585" y="2533533"/>
                </a:moveTo>
                <a:lnTo>
                  <a:pt x="0" y="2533533"/>
                </a:lnTo>
                <a:lnTo>
                  <a:pt x="0" y="0"/>
                </a:lnTo>
                <a:lnTo>
                  <a:pt x="4005585" y="0"/>
                </a:lnTo>
                <a:lnTo>
                  <a:pt x="4005585" y="253353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TextBox 13"/>
          <p:cNvSpPr txBox="1"/>
          <p:nvPr/>
        </p:nvSpPr>
        <p:spPr>
          <a:xfrm>
            <a:off x="7856121" y="5231558"/>
            <a:ext cx="3257374" cy="890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«Sento difficoltà </a:t>
            </a:r>
          </a:p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 mantenere la famiglia unita, </a:t>
            </a:r>
          </a:p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se la ricchezza è liquida”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8233" y="987061"/>
            <a:ext cx="10259014" cy="352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9"/>
              </a:lnSpc>
            </a:pPr>
            <a:r>
              <a:rPr lang="en-US" sz="2299" b="1" spc="45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Impatto sulle famiglie con grandi patrimoni finanziari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8233" y="490645"/>
            <a:ext cx="8884869" cy="457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1" spc="51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IL CONTESTO NEL NUOVO MILLENNIO: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75549" y="2322450"/>
            <a:ext cx="1482368" cy="0"/>
          </a:xfrm>
          <a:prstGeom prst="line">
            <a:avLst/>
          </a:prstGeom>
          <a:ln w="38100" cap="flat">
            <a:solidFill>
              <a:srgbClr val="05214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0" y="1599109"/>
            <a:ext cx="5561401" cy="5420891"/>
            <a:chOff x="0" y="0"/>
            <a:chExt cx="2146395" cy="20921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46395" cy="2092165"/>
            </a:xfrm>
            <a:custGeom>
              <a:avLst/>
              <a:gdLst/>
              <a:ahLst/>
              <a:cxnLst/>
              <a:rect l="l" t="t" r="r" b="b"/>
              <a:pathLst>
                <a:path w="2146395" h="2092165">
                  <a:moveTo>
                    <a:pt x="0" y="0"/>
                  </a:moveTo>
                  <a:lnTo>
                    <a:pt x="2146395" y="0"/>
                  </a:lnTo>
                  <a:lnTo>
                    <a:pt x="2146395" y="2092165"/>
                  </a:lnTo>
                  <a:lnTo>
                    <a:pt x="0" y="2092165"/>
                  </a:lnTo>
                  <a:close/>
                </a:path>
              </a:pathLst>
            </a:custGeom>
            <a:solidFill>
              <a:srgbClr val="05214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146395" cy="2130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45843" y="1922913"/>
            <a:ext cx="3916825" cy="897354"/>
            <a:chOff x="0" y="0"/>
            <a:chExt cx="5222433" cy="1196473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65286" cy="265286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AFAFC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3860" tIns="33860" rIns="33860" bIns="33860" rtlCol="0" anchor="ctr"/>
              <a:lstStyle/>
              <a:p>
                <a:pPr algn="ctr">
                  <a:lnSpc>
                    <a:spcPts val="1477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538124" y="-47625"/>
              <a:ext cx="4684308" cy="1244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</a:pPr>
              <a:r>
                <a:rPr lang="en-US" sz="1799" b="1">
                  <a:solidFill>
                    <a:srgbClr val="FFFFFF"/>
                  </a:solidFill>
                  <a:latin typeface="Archivo Narrow Bold"/>
                  <a:ea typeface="Archivo Narrow Bold"/>
                  <a:cs typeface="Archivo Narrow Bold"/>
                  <a:sym typeface="Archivo Narrow Bold"/>
                </a:rPr>
                <a:t>Stimolare la conoscenza</a:t>
              </a:r>
              <a:r>
                <a:rPr lang="en-US" sz="1799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di opportunità di investimento portatrici di </a:t>
              </a:r>
              <a:r>
                <a:rPr lang="en-US" sz="1799" b="1">
                  <a:solidFill>
                    <a:srgbClr val="FFFFFF"/>
                  </a:solidFill>
                  <a:latin typeface="Archivo Narrow Bold"/>
                  <a:ea typeface="Archivo Narrow Bold"/>
                  <a:cs typeface="Archivo Narrow Bold"/>
                  <a:sym typeface="Archivo Narrow Bold"/>
                </a:rPr>
                <a:t>innovazione</a:t>
              </a:r>
              <a:r>
                <a:rPr lang="en-US" sz="1799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patrimoniale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45843" y="3113025"/>
            <a:ext cx="3916825" cy="582996"/>
            <a:chOff x="0" y="0"/>
            <a:chExt cx="5222433" cy="777329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65286" cy="265286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AFAFC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3860" tIns="33860" rIns="33860" bIns="33860" rtlCol="0" anchor="ctr"/>
              <a:lstStyle/>
              <a:p>
                <a:pPr algn="ctr">
                  <a:lnSpc>
                    <a:spcPts val="1477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538124" y="-47625"/>
              <a:ext cx="4684308" cy="824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Creare un </a:t>
              </a:r>
              <a:r>
                <a:rPr lang="en-US" sz="1799" b="1">
                  <a:solidFill>
                    <a:srgbClr val="FFFFFF"/>
                  </a:solidFill>
                  <a:latin typeface="Archivo Narrow Bold"/>
                  <a:ea typeface="Archivo Narrow Bold"/>
                  <a:cs typeface="Archivo Narrow Bold"/>
                  <a:sym typeface="Archivo Narrow Bold"/>
                </a:rPr>
                <a:t>network</a:t>
              </a:r>
              <a:r>
                <a:rPr lang="en-US" sz="1799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di positivi portatori di interesse di grandi patrimoni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45843" y="4339136"/>
            <a:ext cx="3916825" cy="897354"/>
            <a:chOff x="0" y="0"/>
            <a:chExt cx="5222433" cy="1196473"/>
          </a:xfrm>
        </p:grpSpPr>
        <p:sp>
          <p:nvSpPr>
            <p:cNvPr id="17" name="TextBox 17"/>
            <p:cNvSpPr txBox="1"/>
            <p:nvPr/>
          </p:nvSpPr>
          <p:spPr>
            <a:xfrm>
              <a:off x="538124" y="-47625"/>
              <a:ext cx="4684308" cy="1244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Diffondere la</a:t>
              </a:r>
              <a:r>
                <a:rPr lang="en-US" sz="1799" b="1">
                  <a:solidFill>
                    <a:srgbClr val="FFFFFF"/>
                  </a:solidFill>
                  <a:latin typeface="Archivo Narrow Bold"/>
                  <a:ea typeface="Archivo Narrow Bold"/>
                  <a:cs typeface="Archivo Narrow Bold"/>
                  <a:sym typeface="Archivo Narrow Bold"/>
                </a:rPr>
                <a:t> missione e il modello del F.O. </a:t>
              </a:r>
              <a:r>
                <a:rPr lang="en-US" sz="1799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per la protezione e la perpetuità della ricchezza delle famiglie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0" y="0"/>
              <a:ext cx="265286" cy="265286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AFAFC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3860" tIns="33860" rIns="33860" bIns="33860" rtlCol="0" anchor="ctr"/>
              <a:lstStyle/>
              <a:p>
                <a:pPr algn="ctr">
                  <a:lnSpc>
                    <a:spcPts val="1477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845843" y="5565248"/>
            <a:ext cx="3916825" cy="897354"/>
            <a:chOff x="0" y="0"/>
            <a:chExt cx="5222433" cy="1196473"/>
          </a:xfrm>
        </p:grpSpPr>
        <p:sp>
          <p:nvSpPr>
            <p:cNvPr id="22" name="TextBox 22"/>
            <p:cNvSpPr txBox="1"/>
            <p:nvPr/>
          </p:nvSpPr>
          <p:spPr>
            <a:xfrm>
              <a:off x="538124" y="-47625"/>
              <a:ext cx="4684308" cy="1244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Aiutare le famiglie a ridefinire la </a:t>
              </a:r>
              <a:r>
                <a:rPr lang="en-US" sz="1799" b="1">
                  <a:solidFill>
                    <a:srgbClr val="FFFFFF"/>
                  </a:solidFill>
                  <a:latin typeface="Archivo Narrow Bold"/>
                  <a:ea typeface="Archivo Narrow Bold"/>
                  <a:cs typeface="Archivo Narrow Bold"/>
                  <a:sym typeface="Archivo Narrow Bold"/>
                </a:rPr>
                <a:t>direzione di lungo periodo e l’identità</a:t>
              </a:r>
              <a:r>
                <a:rPr lang="en-US" sz="1799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del proprio patrimonio finanziarizzato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0" y="0"/>
              <a:ext cx="265286" cy="265286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AFAFC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3860" tIns="33860" rIns="33860" bIns="33860" rtlCol="0" anchor="ctr"/>
              <a:lstStyle/>
              <a:p>
                <a:pPr algn="ctr">
                  <a:lnSpc>
                    <a:spcPts val="1477"/>
                  </a:lnSpc>
                </a:pPr>
                <a:endParaRPr/>
              </a:p>
            </p:txBody>
          </p:sp>
        </p:grpSp>
      </p:grpSp>
      <p:sp>
        <p:nvSpPr>
          <p:cNvPr id="26" name="Freeform 26"/>
          <p:cNvSpPr/>
          <p:nvPr/>
        </p:nvSpPr>
        <p:spPr>
          <a:xfrm>
            <a:off x="7230375" y="2046857"/>
            <a:ext cx="4975438" cy="4126763"/>
          </a:xfrm>
          <a:custGeom>
            <a:avLst/>
            <a:gdLst/>
            <a:ahLst/>
            <a:cxnLst/>
            <a:rect l="l" t="t" r="r" b="b"/>
            <a:pathLst>
              <a:path w="4975438" h="4126763">
                <a:moveTo>
                  <a:pt x="0" y="0"/>
                </a:moveTo>
                <a:lnTo>
                  <a:pt x="4975438" y="0"/>
                </a:lnTo>
                <a:lnTo>
                  <a:pt x="4975438" y="4126762"/>
                </a:lnTo>
                <a:lnTo>
                  <a:pt x="0" y="41267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7" name="Group 27"/>
          <p:cNvGrpSpPr/>
          <p:nvPr/>
        </p:nvGrpSpPr>
        <p:grpSpPr>
          <a:xfrm>
            <a:off x="8652291" y="3019640"/>
            <a:ext cx="2093365" cy="2093365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8919956" y="3892164"/>
            <a:ext cx="1558036" cy="674374"/>
          </a:xfrm>
          <a:custGeom>
            <a:avLst/>
            <a:gdLst/>
            <a:ahLst/>
            <a:cxnLst/>
            <a:rect l="l" t="t" r="r" b="b"/>
            <a:pathLst>
              <a:path w="1558036" h="674374">
                <a:moveTo>
                  <a:pt x="0" y="0"/>
                </a:moveTo>
                <a:lnTo>
                  <a:pt x="1558035" y="0"/>
                </a:lnTo>
                <a:lnTo>
                  <a:pt x="1558035" y="674374"/>
                </a:lnTo>
                <a:lnTo>
                  <a:pt x="0" y="6743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1" name="AutoShape 31"/>
          <p:cNvSpPr/>
          <p:nvPr/>
        </p:nvSpPr>
        <p:spPr>
          <a:xfrm>
            <a:off x="4504432" y="6037393"/>
            <a:ext cx="1482368" cy="0"/>
          </a:xfrm>
          <a:prstGeom prst="line">
            <a:avLst/>
          </a:prstGeom>
          <a:ln w="38100" cap="flat">
            <a:solidFill>
              <a:srgbClr val="05214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32" name="TextBox 32"/>
          <p:cNvSpPr txBox="1"/>
          <p:nvPr/>
        </p:nvSpPr>
        <p:spPr>
          <a:xfrm>
            <a:off x="5957917" y="4465881"/>
            <a:ext cx="3513231" cy="871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8" lvl="1" indent="-205104" algn="l">
              <a:lnSpc>
                <a:spcPts val="2317"/>
              </a:lnSpc>
              <a:buFont typeface="Arial"/>
              <a:buChar char="•"/>
            </a:pPr>
            <a:r>
              <a:rPr lang="en-US" sz="1899" b="1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FORMAZIONE</a:t>
            </a:r>
          </a:p>
          <a:p>
            <a:pPr marL="410208" lvl="1" indent="-205104" algn="l">
              <a:lnSpc>
                <a:spcPts val="2317"/>
              </a:lnSpc>
              <a:buFont typeface="Arial"/>
              <a:buChar char="•"/>
            </a:pPr>
            <a:r>
              <a:rPr lang="en-US" sz="1899" b="1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COMUNICAZIONE</a:t>
            </a:r>
          </a:p>
          <a:p>
            <a:pPr algn="l">
              <a:lnSpc>
                <a:spcPts val="2317"/>
              </a:lnSpc>
            </a:pPr>
            <a:r>
              <a:rPr lang="en-US" sz="1899" b="1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        ISTITUZIONALE</a:t>
            </a:r>
          </a:p>
        </p:txBody>
      </p:sp>
      <p:sp>
        <p:nvSpPr>
          <p:cNvPr id="33" name="AutoShape 33"/>
          <p:cNvSpPr/>
          <p:nvPr/>
        </p:nvSpPr>
        <p:spPr>
          <a:xfrm>
            <a:off x="4475549" y="4742558"/>
            <a:ext cx="1482368" cy="0"/>
          </a:xfrm>
          <a:prstGeom prst="line">
            <a:avLst/>
          </a:prstGeom>
          <a:ln w="38100" cap="flat">
            <a:solidFill>
              <a:srgbClr val="05214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34" name="AutoShape 34"/>
          <p:cNvSpPr/>
          <p:nvPr/>
        </p:nvSpPr>
        <p:spPr>
          <a:xfrm>
            <a:off x="4475549" y="3529050"/>
            <a:ext cx="1482368" cy="0"/>
          </a:xfrm>
          <a:prstGeom prst="line">
            <a:avLst/>
          </a:prstGeom>
          <a:ln w="38100" cap="flat">
            <a:solidFill>
              <a:srgbClr val="05214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35" name="AutoShape 35"/>
          <p:cNvSpPr/>
          <p:nvPr/>
        </p:nvSpPr>
        <p:spPr>
          <a:xfrm>
            <a:off x="5957917" y="2322450"/>
            <a:ext cx="0" cy="1211997"/>
          </a:xfrm>
          <a:prstGeom prst="line">
            <a:avLst/>
          </a:prstGeom>
          <a:ln w="38100" cap="flat">
            <a:solidFill>
              <a:srgbClr val="05214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36" name="Group 36"/>
          <p:cNvGrpSpPr/>
          <p:nvPr/>
        </p:nvGrpSpPr>
        <p:grpSpPr>
          <a:xfrm>
            <a:off x="5788701" y="2558000"/>
            <a:ext cx="270099" cy="735500"/>
            <a:chOff x="0" y="0"/>
            <a:chExt cx="104243" cy="283863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04243" cy="283863"/>
            </a:xfrm>
            <a:custGeom>
              <a:avLst/>
              <a:gdLst/>
              <a:ahLst/>
              <a:cxnLst/>
              <a:rect l="l" t="t" r="r" b="b"/>
              <a:pathLst>
                <a:path w="104243" h="283863">
                  <a:moveTo>
                    <a:pt x="0" y="0"/>
                  </a:moveTo>
                  <a:lnTo>
                    <a:pt x="104243" y="0"/>
                  </a:lnTo>
                  <a:lnTo>
                    <a:pt x="104243" y="283863"/>
                  </a:lnTo>
                  <a:lnTo>
                    <a:pt x="0" y="283863"/>
                  </a:lnTo>
                  <a:close/>
                </a:path>
              </a:pathLst>
            </a:custGeom>
            <a:solidFill>
              <a:srgbClr val="F9F9FB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104243" cy="321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428233" y="987061"/>
            <a:ext cx="11059367" cy="352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9"/>
              </a:lnSpc>
            </a:pPr>
            <a:r>
              <a:rPr lang="en-US" sz="2299" b="1" spc="45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Primo e unico attore indipendente a presidiare la complessità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28233" y="490645"/>
            <a:ext cx="8884869" cy="457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1" spc="51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NEL 2005 PATRIZIA MISCIATTELLI FONDA AIFO: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542854" y="3509123"/>
            <a:ext cx="2312239" cy="29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9"/>
              </a:lnSpc>
            </a:pPr>
            <a:r>
              <a:rPr lang="en-US" sz="1899" spc="37">
                <a:solidFill>
                  <a:srgbClr val="00569E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L’ECOSISTEMA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957917" y="5732276"/>
            <a:ext cx="3513231" cy="585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8" lvl="1" indent="-205104" algn="l">
              <a:lnSpc>
                <a:spcPts val="2317"/>
              </a:lnSpc>
              <a:buFont typeface="Arial"/>
              <a:buChar char="•"/>
            </a:pPr>
            <a:r>
              <a:rPr lang="en-US" sz="1899" b="1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CONSULENZA</a:t>
            </a:r>
          </a:p>
          <a:p>
            <a:pPr marL="410208" lvl="1" indent="-205104" algn="l">
              <a:lnSpc>
                <a:spcPts val="2317"/>
              </a:lnSpc>
              <a:buFont typeface="Arial"/>
              <a:buChar char="•"/>
            </a:pPr>
            <a:r>
              <a:rPr lang="en-US" sz="1899" b="1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COACHING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957917" y="2623363"/>
            <a:ext cx="2537775" cy="585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8" lvl="1" indent="-205104" algn="l">
              <a:lnSpc>
                <a:spcPts val="2317"/>
              </a:lnSpc>
              <a:buFont typeface="Arial"/>
              <a:buChar char="•"/>
            </a:pPr>
            <a:r>
              <a:rPr lang="en-US" sz="1899" b="1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TAVOLI PRIVATI</a:t>
            </a:r>
          </a:p>
          <a:p>
            <a:pPr marL="410208" lvl="1" indent="-205104" algn="l">
              <a:lnSpc>
                <a:spcPts val="2317"/>
              </a:lnSpc>
              <a:buFont typeface="Arial"/>
              <a:buChar char="•"/>
            </a:pPr>
            <a:r>
              <a:rPr lang="en-US" sz="1899" b="1">
                <a:solidFill>
                  <a:srgbClr val="052146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EVENTI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184749"/>
            <a:ext cx="12189600" cy="2190319"/>
            <a:chOff x="0" y="0"/>
            <a:chExt cx="4816593" cy="8654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65481"/>
            </a:xfrm>
            <a:custGeom>
              <a:avLst/>
              <a:gdLst/>
              <a:ahLst/>
              <a:cxnLst/>
              <a:rect l="l" t="t" r="r" b="b"/>
              <a:pathLst>
                <a:path w="4816592" h="865481">
                  <a:moveTo>
                    <a:pt x="0" y="0"/>
                  </a:moveTo>
                  <a:lnTo>
                    <a:pt x="4816592" y="0"/>
                  </a:lnTo>
                  <a:lnTo>
                    <a:pt x="4816592" y="865481"/>
                  </a:lnTo>
                  <a:lnTo>
                    <a:pt x="0" y="865481"/>
                  </a:lnTo>
                  <a:close/>
                </a:path>
              </a:pathLst>
            </a:custGeom>
            <a:solidFill>
              <a:srgbClr val="2581C4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16593" cy="884531"/>
            </a:xfrm>
            <a:prstGeom prst="rect">
              <a:avLst/>
            </a:prstGeom>
          </p:spPr>
          <p:txBody>
            <a:bodyPr lIns="33860" tIns="33860" rIns="33860" bIns="33860" rtlCol="0" anchor="ctr"/>
            <a:lstStyle/>
            <a:p>
              <a:pPr algn="ctr">
                <a:lnSpc>
                  <a:spcPts val="1477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062000" y="2887406"/>
            <a:ext cx="10065600" cy="0"/>
          </a:xfrm>
          <a:prstGeom prst="line">
            <a:avLst/>
          </a:prstGeom>
          <a:ln w="28575" cap="flat">
            <a:solidFill>
              <a:srgbClr val="B3CE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10" name="Group 10"/>
          <p:cNvGrpSpPr/>
          <p:nvPr/>
        </p:nvGrpSpPr>
        <p:grpSpPr>
          <a:xfrm>
            <a:off x="2977268" y="2787924"/>
            <a:ext cx="198964" cy="19896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CEE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3860" tIns="33860" rIns="33860" bIns="33860" rtlCol="0" anchor="ctr"/>
            <a:lstStyle/>
            <a:p>
              <a:pPr algn="ctr">
                <a:lnSpc>
                  <a:spcPts val="1477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2358459" y="3270134"/>
            <a:ext cx="1436582" cy="1426019"/>
          </a:xfrm>
          <a:custGeom>
            <a:avLst/>
            <a:gdLst/>
            <a:ahLst/>
            <a:cxnLst/>
            <a:rect l="l" t="t" r="r" b="b"/>
            <a:pathLst>
              <a:path w="1436582" h="1426019">
                <a:moveTo>
                  <a:pt x="0" y="0"/>
                </a:moveTo>
                <a:lnTo>
                  <a:pt x="1436582" y="0"/>
                </a:lnTo>
                <a:lnTo>
                  <a:pt x="1436582" y="1426019"/>
                </a:lnTo>
                <a:lnTo>
                  <a:pt x="0" y="14260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TextBox 14"/>
          <p:cNvSpPr txBox="1"/>
          <p:nvPr/>
        </p:nvSpPr>
        <p:spPr>
          <a:xfrm>
            <a:off x="1947387" y="1935733"/>
            <a:ext cx="225872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</a:pPr>
            <a:r>
              <a:rPr lang="en-US" sz="1599" b="1" spc="31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AIFO ACADEMY </a:t>
            </a:r>
          </a:p>
          <a:p>
            <a:pPr algn="ctr">
              <a:lnSpc>
                <a:spcPts val="1919"/>
              </a:lnSpc>
            </a:pPr>
            <a:r>
              <a:rPr lang="en-US" sz="1599" b="1" spc="31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MASTER IN </a:t>
            </a:r>
          </a:p>
          <a:p>
            <a:pPr algn="ctr">
              <a:lnSpc>
                <a:spcPts val="1919"/>
              </a:lnSpc>
            </a:pPr>
            <a:r>
              <a:rPr lang="en-US" sz="1599" b="1" spc="31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FAMILY OFFICE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274642" y="1945258"/>
            <a:ext cx="1677105" cy="2750895"/>
            <a:chOff x="0" y="0"/>
            <a:chExt cx="2236140" cy="3667860"/>
          </a:xfrm>
        </p:grpSpPr>
        <p:grpSp>
          <p:nvGrpSpPr>
            <p:cNvPr id="16" name="Group 16"/>
            <p:cNvGrpSpPr/>
            <p:nvPr/>
          </p:nvGrpSpPr>
          <p:grpSpPr>
            <a:xfrm>
              <a:off x="985427" y="1106625"/>
              <a:ext cx="265286" cy="265286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3CEE5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3860" tIns="33860" rIns="33860" bIns="33860" rtlCol="0" anchor="ctr"/>
              <a:lstStyle/>
              <a:p>
                <a:pPr algn="ctr">
                  <a:lnSpc>
                    <a:spcPts val="1477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156788" y="1766501"/>
              <a:ext cx="1922563" cy="1901359"/>
            </a:xfrm>
            <a:custGeom>
              <a:avLst/>
              <a:gdLst/>
              <a:ahLst/>
              <a:cxnLst/>
              <a:rect l="l" t="t" r="r" b="b"/>
              <a:pathLst>
                <a:path w="1922563" h="1901359">
                  <a:moveTo>
                    <a:pt x="0" y="0"/>
                  </a:moveTo>
                  <a:lnTo>
                    <a:pt x="1922564" y="0"/>
                  </a:lnTo>
                  <a:lnTo>
                    <a:pt x="1922564" y="1901359"/>
                  </a:lnTo>
                  <a:lnTo>
                    <a:pt x="0" y="1901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2236140" cy="921840"/>
            </a:xfrm>
            <a:custGeom>
              <a:avLst/>
              <a:gdLst/>
              <a:ahLst/>
              <a:cxnLst/>
              <a:rect l="l" t="t" r="r" b="b"/>
              <a:pathLst>
                <a:path w="2236140" h="921840">
                  <a:moveTo>
                    <a:pt x="0" y="0"/>
                  </a:moveTo>
                  <a:lnTo>
                    <a:pt x="2236140" y="0"/>
                  </a:lnTo>
                  <a:lnTo>
                    <a:pt x="2236140" y="921840"/>
                  </a:lnTo>
                  <a:lnTo>
                    <a:pt x="0" y="921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1241" t="-231783" r="-18657" b="-216445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428233" y="987061"/>
            <a:ext cx="3777880" cy="352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9"/>
              </a:lnSpc>
            </a:pPr>
            <a:r>
              <a:rPr lang="en-US" sz="2299" b="1" spc="45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I nostri traguardi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28233" y="490645"/>
            <a:ext cx="8884869" cy="457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1" spc="51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AIFO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79450" y="4674831"/>
            <a:ext cx="4526988" cy="4526988"/>
          </a:xfrm>
          <a:custGeom>
            <a:avLst/>
            <a:gdLst/>
            <a:ahLst/>
            <a:cxnLst/>
            <a:rect l="l" t="t" r="r" b="b"/>
            <a:pathLst>
              <a:path w="4526988" h="4526988">
                <a:moveTo>
                  <a:pt x="0" y="0"/>
                </a:moveTo>
                <a:lnTo>
                  <a:pt x="4526988" y="0"/>
                </a:lnTo>
                <a:lnTo>
                  <a:pt x="4526988" y="4526988"/>
                </a:lnTo>
                <a:lnTo>
                  <a:pt x="0" y="4526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flipH="1">
            <a:off x="-72000" y="265573"/>
            <a:ext cx="6046595" cy="6488855"/>
          </a:xfrm>
          <a:custGeom>
            <a:avLst/>
            <a:gdLst/>
            <a:ahLst/>
            <a:cxnLst/>
            <a:rect l="l" t="t" r="r" b="b"/>
            <a:pathLst>
              <a:path w="6046595" h="6488855">
                <a:moveTo>
                  <a:pt x="6046595" y="0"/>
                </a:moveTo>
                <a:lnTo>
                  <a:pt x="0" y="0"/>
                </a:lnTo>
                <a:lnTo>
                  <a:pt x="0" y="6488854"/>
                </a:lnTo>
                <a:lnTo>
                  <a:pt x="6046595" y="6488854"/>
                </a:lnTo>
                <a:lnTo>
                  <a:pt x="6046595" y="0"/>
                </a:lnTo>
                <a:close/>
              </a:path>
            </a:pathLst>
          </a:custGeom>
          <a:blipFill>
            <a:blip r:embed="rId4"/>
            <a:stretch>
              <a:fillRect l="-15398" r="-54803" b="-566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6598800" y="987061"/>
            <a:ext cx="9582646" cy="352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9"/>
              </a:lnSpc>
            </a:pPr>
            <a:r>
              <a:rPr lang="en-US" sz="2299" b="1" spc="45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La mission wealth awareness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98800" y="490645"/>
            <a:ext cx="8515405" cy="457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1" spc="51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AIFO ACADEMY: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490800" y="1983121"/>
            <a:ext cx="5127891" cy="654795"/>
            <a:chOff x="0" y="-47625"/>
            <a:chExt cx="6837187" cy="8730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29094" cy="729094"/>
            </a:xfrm>
            <a:custGeom>
              <a:avLst/>
              <a:gdLst/>
              <a:ahLst/>
              <a:cxnLst/>
              <a:rect l="l" t="t" r="r" b="b"/>
              <a:pathLst>
                <a:path w="729094" h="729094">
                  <a:moveTo>
                    <a:pt x="0" y="0"/>
                  </a:moveTo>
                  <a:lnTo>
                    <a:pt x="729094" y="0"/>
                  </a:lnTo>
                  <a:lnTo>
                    <a:pt x="729094" y="729094"/>
                  </a:lnTo>
                  <a:lnTo>
                    <a:pt x="0" y="7290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4785" y="-47625"/>
              <a:ext cx="5692402" cy="873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6"/>
                </a:lnSpc>
              </a:pPr>
              <a:r>
                <a:rPr lang="en-US" sz="1883" dirty="0" err="1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Generare</a:t>
              </a:r>
              <a:r>
                <a:rPr lang="en-US" sz="1883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</a:t>
              </a:r>
              <a:r>
                <a:rPr lang="en-US" sz="1883" dirty="0" err="1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conoscenza</a:t>
              </a:r>
              <a:r>
                <a:rPr lang="en-US" sz="1883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e </a:t>
              </a:r>
              <a:r>
                <a:rPr lang="en-US" sz="1883" dirty="0" err="1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consapevolezza</a:t>
              </a:r>
              <a:r>
                <a:rPr lang="en-US" sz="1883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</a:t>
              </a:r>
              <a:r>
                <a:rPr lang="en-US" sz="1883" dirty="0" err="1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sulla</a:t>
              </a:r>
              <a:r>
                <a:rPr lang="en-US" sz="1883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</a:t>
              </a:r>
              <a:r>
                <a:rPr lang="en-US" sz="2000" b="1" dirty="0">
                  <a:solidFill>
                    <a:srgbClr val="FFFFFF"/>
                  </a:solidFill>
                  <a:latin typeface="Archivo Narrow Bold"/>
                  <a:ea typeface="Archivo Narrow Bold"/>
                  <a:cs typeface="Archivo Narrow Bold"/>
                  <a:sym typeface="Archivo Narrow Bold"/>
                </a:rPr>
                <a:t>vera </a:t>
              </a:r>
              <a:r>
                <a:rPr lang="en-US" sz="2000" b="1" dirty="0" err="1">
                  <a:solidFill>
                    <a:srgbClr val="FFFFFF"/>
                  </a:solidFill>
                  <a:latin typeface="Archivo Narrow Bold"/>
                  <a:ea typeface="Archivo Narrow Bold"/>
                  <a:cs typeface="Archivo Narrow Bold"/>
                  <a:sym typeface="Archivo Narrow Bold"/>
                </a:rPr>
                <a:t>nozione</a:t>
              </a:r>
              <a:r>
                <a:rPr lang="en-US" sz="2000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</a:t>
              </a:r>
              <a:r>
                <a:rPr lang="en-US" sz="1883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di Family Office e Family Officer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490800" y="3136431"/>
            <a:ext cx="5127891" cy="952291"/>
            <a:chOff x="0" y="0"/>
            <a:chExt cx="6837187" cy="126972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29094" cy="729094"/>
            </a:xfrm>
            <a:custGeom>
              <a:avLst/>
              <a:gdLst/>
              <a:ahLst/>
              <a:cxnLst/>
              <a:rect l="l" t="t" r="r" b="b"/>
              <a:pathLst>
                <a:path w="729094" h="729094">
                  <a:moveTo>
                    <a:pt x="0" y="0"/>
                  </a:moveTo>
                  <a:lnTo>
                    <a:pt x="729094" y="0"/>
                  </a:lnTo>
                  <a:lnTo>
                    <a:pt x="729094" y="729094"/>
                  </a:lnTo>
                  <a:lnTo>
                    <a:pt x="0" y="7290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44785" y="-47625"/>
              <a:ext cx="5692402" cy="131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6"/>
                </a:lnSpc>
              </a:pPr>
              <a:r>
                <a:rPr lang="en-US" sz="1883" dirty="0" err="1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Educare</a:t>
              </a:r>
              <a:r>
                <a:rPr lang="en-US" sz="1883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a </a:t>
              </a:r>
              <a:r>
                <a:rPr lang="en-US" sz="1883" dirty="0" err="1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una</a:t>
              </a:r>
              <a:r>
                <a:rPr lang="en-US" sz="1883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</a:t>
              </a:r>
              <a:r>
                <a:rPr lang="en-US" sz="2000" b="1" dirty="0" err="1">
                  <a:solidFill>
                    <a:srgbClr val="FFFFFF"/>
                  </a:solidFill>
                  <a:latin typeface="Archivo Narrow Bold"/>
                  <a:ea typeface="Archivo Narrow Bold"/>
                  <a:cs typeface="Archivo Narrow Bold"/>
                  <a:sym typeface="Archivo Narrow Bold"/>
                </a:rPr>
                <a:t>metodologia</a:t>
              </a:r>
              <a:r>
                <a:rPr lang="en-US" sz="2000" b="1" dirty="0">
                  <a:solidFill>
                    <a:srgbClr val="FFFFFF"/>
                  </a:solidFill>
                  <a:latin typeface="Archivo Narrow Bold"/>
                  <a:ea typeface="Archivo Narrow Bold"/>
                  <a:cs typeface="Archivo Narrow Bold"/>
                  <a:sym typeface="Archivo Narrow Bold"/>
                </a:rPr>
                <a:t> </a:t>
              </a:r>
              <a:r>
                <a:rPr lang="en-US" sz="2000" b="1" dirty="0" err="1">
                  <a:solidFill>
                    <a:srgbClr val="FFFFFF"/>
                  </a:solidFill>
                  <a:latin typeface="Archivo Narrow Bold"/>
                  <a:ea typeface="Archivo Narrow Bold"/>
                  <a:cs typeface="Archivo Narrow Bold"/>
                  <a:sym typeface="Archivo Narrow Bold"/>
                </a:rPr>
                <a:t>rigorosa</a:t>
              </a:r>
              <a:r>
                <a:rPr lang="en-US" sz="2000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</a:t>
              </a:r>
              <a:r>
                <a:rPr lang="en-US" sz="1883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volta a </a:t>
              </a:r>
              <a:r>
                <a:rPr lang="en-US" sz="1883" dirty="0" err="1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proteggere</a:t>
              </a:r>
              <a:r>
                <a:rPr lang="en-US" sz="1883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e </a:t>
              </a:r>
              <a:r>
                <a:rPr lang="en-US" sz="1883" dirty="0" err="1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sostenere</a:t>
              </a:r>
              <a:r>
                <a:rPr lang="en-US" sz="1883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</a:t>
              </a:r>
              <a:r>
                <a:rPr lang="en-US" sz="1883" dirty="0" err="1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grandi</a:t>
              </a:r>
              <a:r>
                <a:rPr lang="en-US" sz="1883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fortune </a:t>
              </a:r>
              <a:r>
                <a:rPr lang="en-US" sz="1883" dirty="0" err="1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su</a:t>
              </a:r>
              <a:r>
                <a:rPr lang="en-US" sz="1883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</a:t>
              </a:r>
              <a:r>
                <a:rPr lang="en-US" sz="1883" dirty="0" err="1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lunghi</a:t>
              </a:r>
              <a:r>
                <a:rPr lang="en-US" sz="1883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</a:t>
              </a:r>
              <a:r>
                <a:rPr lang="en-US" sz="1883" dirty="0" err="1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orizzonti</a:t>
              </a:r>
              <a:r>
                <a:rPr lang="en-US" sz="1883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</a:t>
              </a:r>
              <a:r>
                <a:rPr lang="en-US" sz="1883" dirty="0" err="1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temporali</a:t>
              </a:r>
              <a:endParaRPr lang="en-US" sz="1883" dirty="0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490800" y="4570695"/>
            <a:ext cx="5127891" cy="1317477"/>
            <a:chOff x="0" y="-47625"/>
            <a:chExt cx="6837187" cy="175663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29094" cy="729094"/>
            </a:xfrm>
            <a:custGeom>
              <a:avLst/>
              <a:gdLst/>
              <a:ahLst/>
              <a:cxnLst/>
              <a:rect l="l" t="t" r="r" b="b"/>
              <a:pathLst>
                <a:path w="729094" h="729094">
                  <a:moveTo>
                    <a:pt x="0" y="0"/>
                  </a:moveTo>
                  <a:lnTo>
                    <a:pt x="729094" y="0"/>
                  </a:lnTo>
                  <a:lnTo>
                    <a:pt x="729094" y="729094"/>
                  </a:lnTo>
                  <a:lnTo>
                    <a:pt x="0" y="7290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44785" y="-47625"/>
              <a:ext cx="5692402" cy="17566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6"/>
                </a:lnSpc>
              </a:pPr>
              <a:r>
                <a:rPr lang="en-US" sz="1883" dirty="0" err="1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Offrire</a:t>
              </a:r>
              <a:r>
                <a:rPr lang="en-US" sz="1883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al </a:t>
              </a:r>
              <a:r>
                <a:rPr lang="en-US" sz="1883" dirty="0" err="1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segmento</a:t>
              </a:r>
              <a:r>
                <a:rPr lang="en-US" sz="1883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</a:t>
              </a:r>
              <a:r>
                <a:rPr lang="en-US" sz="1883" dirty="0" err="1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una</a:t>
              </a:r>
              <a:r>
                <a:rPr lang="en-US" sz="1883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</a:t>
              </a:r>
              <a:r>
                <a:rPr lang="en-US" sz="1883" dirty="0" err="1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nuova</a:t>
              </a:r>
              <a:r>
                <a:rPr lang="en-US" sz="1883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</a:t>
              </a:r>
              <a:r>
                <a:rPr lang="en-US" sz="1883" dirty="0" err="1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categoria</a:t>
              </a:r>
              <a:r>
                <a:rPr lang="en-US" sz="1883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</a:t>
              </a:r>
              <a:r>
                <a:rPr lang="en-US" sz="1883" dirty="0" err="1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professionisti</a:t>
              </a:r>
              <a:r>
                <a:rPr lang="en-US" sz="1883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in </a:t>
              </a:r>
              <a:r>
                <a:rPr lang="en-US" sz="1883" dirty="0" err="1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grado</a:t>
              </a:r>
              <a:r>
                <a:rPr lang="en-US" sz="1883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di </a:t>
              </a:r>
              <a:r>
                <a:rPr lang="en-US" sz="2000" b="1" dirty="0" err="1">
                  <a:solidFill>
                    <a:srgbClr val="FFFFFF"/>
                  </a:solidFill>
                  <a:latin typeface="Archivo Narrow Bold"/>
                  <a:ea typeface="Archivo Narrow Bold"/>
                  <a:cs typeface="Archivo Narrow Bold"/>
                  <a:sym typeface="Archivo Narrow Bold"/>
                </a:rPr>
                <a:t>proteggere</a:t>
              </a:r>
              <a:r>
                <a:rPr lang="en-US" sz="1883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e </a:t>
              </a:r>
              <a:r>
                <a:rPr lang="en-US" sz="1883" dirty="0" err="1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guidare</a:t>
              </a:r>
              <a:r>
                <a:rPr lang="en-US" sz="1883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, </a:t>
              </a:r>
              <a:r>
                <a:rPr lang="en-US" sz="1883" dirty="0" err="1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durante</a:t>
              </a:r>
              <a:r>
                <a:rPr lang="en-US" sz="1883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</a:t>
              </a:r>
              <a:r>
                <a:rPr lang="en-US" sz="1883" dirty="0" err="1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i</a:t>
              </a:r>
              <a:r>
                <a:rPr lang="en-US" sz="1883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</a:t>
              </a:r>
              <a:r>
                <a:rPr lang="en-US" sz="1883" dirty="0" err="1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passaggi</a:t>
              </a:r>
              <a:r>
                <a:rPr lang="en-US" sz="1883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</a:t>
              </a:r>
              <a:r>
                <a:rPr lang="en-US" sz="1883" dirty="0" err="1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generazionali</a:t>
              </a:r>
              <a:r>
                <a:rPr lang="en-US" sz="1883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, le fortune </a:t>
              </a:r>
              <a:r>
                <a:rPr lang="en-US" sz="1883" dirty="0" err="1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familiari</a:t>
              </a:r>
              <a:r>
                <a:rPr lang="en-US" sz="1883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</a:t>
              </a:r>
              <a:r>
                <a:rPr lang="en-US" sz="1883" dirty="0" err="1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mediante</a:t>
              </a:r>
              <a:r>
                <a:rPr lang="en-US" sz="1883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</a:t>
              </a:r>
              <a:r>
                <a:rPr lang="en-US" sz="1883" dirty="0" err="1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una</a:t>
              </a:r>
              <a:r>
                <a:rPr lang="en-US" sz="1883" dirty="0">
                  <a:solidFill>
                    <a:srgbClr val="FFFFFF"/>
                  </a:solidFill>
                  <a:latin typeface="Archivo Narrow"/>
                  <a:ea typeface="Archivo Narrow"/>
                  <a:cs typeface="Archivo Narrow"/>
                  <a:sym typeface="Archivo Narrow"/>
                </a:rPr>
                <a:t> </a:t>
              </a:r>
              <a:r>
                <a:rPr lang="en-US" sz="2000" b="1" dirty="0">
                  <a:solidFill>
                    <a:srgbClr val="FFFFFF"/>
                  </a:solidFill>
                  <a:latin typeface="Archivo Narrow Bold"/>
                  <a:ea typeface="Archivo Narrow Bold"/>
                  <a:cs typeface="Archivo Narrow Bold"/>
                  <a:sym typeface="Archivo Narrow Bold"/>
                </a:rPr>
                <a:t>regia </a:t>
              </a:r>
              <a:r>
                <a:rPr lang="en-US" sz="2000" b="1" dirty="0" err="1">
                  <a:solidFill>
                    <a:srgbClr val="FFFFFF"/>
                  </a:solidFill>
                  <a:latin typeface="Archivo Narrow Bold"/>
                  <a:ea typeface="Archivo Narrow Bold"/>
                  <a:cs typeface="Archivo Narrow Bold"/>
                  <a:sym typeface="Archivo Narrow Bold"/>
                </a:rPr>
                <a:t>patrimoniale</a:t>
              </a:r>
              <a:r>
                <a:rPr lang="en-US" sz="2000" b="1" dirty="0">
                  <a:solidFill>
                    <a:srgbClr val="FFFFFF"/>
                  </a:solidFill>
                  <a:latin typeface="Archivo Narrow Bold"/>
                  <a:ea typeface="Archivo Narrow Bold"/>
                  <a:cs typeface="Archivo Narrow Bold"/>
                  <a:sym typeface="Archivo Narrow Bold"/>
                </a:rPr>
                <a:t> </a:t>
              </a:r>
              <a:endParaRPr lang="en-US" sz="1883" b="1" dirty="0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14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CA1ECB-100E-67BE-AC97-942E7F97D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8B5E2A1-88D2-F4F5-70A4-3EE06CF46E5D}"/>
              </a:ext>
            </a:extLst>
          </p:cNvPr>
          <p:cNvGrpSpPr/>
          <p:nvPr/>
        </p:nvGrpSpPr>
        <p:grpSpPr>
          <a:xfrm>
            <a:off x="0" y="6184749"/>
            <a:ext cx="12189600" cy="2190319"/>
            <a:chOff x="0" y="0"/>
            <a:chExt cx="4816593" cy="86548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057C611-4D24-585E-BC0C-8500910B7FFD}"/>
                </a:ext>
              </a:extLst>
            </p:cNvPr>
            <p:cNvSpPr/>
            <p:nvPr/>
          </p:nvSpPr>
          <p:spPr>
            <a:xfrm>
              <a:off x="0" y="0"/>
              <a:ext cx="4816592" cy="865481"/>
            </a:xfrm>
            <a:custGeom>
              <a:avLst/>
              <a:gdLst/>
              <a:ahLst/>
              <a:cxnLst/>
              <a:rect l="l" t="t" r="r" b="b"/>
              <a:pathLst>
                <a:path w="4816592" h="865481">
                  <a:moveTo>
                    <a:pt x="0" y="0"/>
                  </a:moveTo>
                  <a:lnTo>
                    <a:pt x="4816592" y="0"/>
                  </a:lnTo>
                  <a:lnTo>
                    <a:pt x="4816592" y="865481"/>
                  </a:lnTo>
                  <a:lnTo>
                    <a:pt x="0" y="865481"/>
                  </a:lnTo>
                  <a:close/>
                </a:path>
              </a:pathLst>
            </a:custGeom>
            <a:solidFill>
              <a:srgbClr val="2581C4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E17549A-1A6B-F8F4-8E72-30570D7AAAA0}"/>
                </a:ext>
              </a:extLst>
            </p:cNvPr>
            <p:cNvSpPr txBox="1"/>
            <p:nvPr/>
          </p:nvSpPr>
          <p:spPr>
            <a:xfrm>
              <a:off x="0" y="-19050"/>
              <a:ext cx="4816593" cy="884531"/>
            </a:xfrm>
            <a:prstGeom prst="rect">
              <a:avLst/>
            </a:prstGeom>
          </p:spPr>
          <p:txBody>
            <a:bodyPr lIns="33860" tIns="33860" rIns="33860" bIns="33860" rtlCol="0" anchor="ctr"/>
            <a:lstStyle/>
            <a:p>
              <a:pPr algn="ctr">
                <a:lnSpc>
                  <a:spcPts val="1477"/>
                </a:lnSpc>
              </a:pPr>
              <a:endParaRPr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196EA214-1DB3-44C0-C3F2-D77BA3367D6C}"/>
              </a:ext>
            </a:extLst>
          </p:cNvPr>
          <p:cNvSpPr/>
          <p:nvPr/>
        </p:nvSpPr>
        <p:spPr>
          <a:xfrm>
            <a:off x="1062000" y="2887406"/>
            <a:ext cx="10065600" cy="0"/>
          </a:xfrm>
          <a:prstGeom prst="line">
            <a:avLst/>
          </a:prstGeom>
          <a:ln w="28575" cap="flat">
            <a:solidFill>
              <a:srgbClr val="B3CE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DC48F594-7651-6AE5-F023-7165F795DF71}"/>
              </a:ext>
            </a:extLst>
          </p:cNvPr>
          <p:cNvGrpSpPr/>
          <p:nvPr/>
        </p:nvGrpSpPr>
        <p:grpSpPr>
          <a:xfrm>
            <a:off x="8894905" y="2800621"/>
            <a:ext cx="198964" cy="198964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92BFC85-BF32-FFC4-19A6-C6D69AD02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CEE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8EA4828-FF05-59DF-14F1-458DF150AA45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3860" tIns="33860" rIns="33860" bIns="33860" rtlCol="0" anchor="ctr"/>
            <a:lstStyle/>
            <a:p>
              <a:pPr algn="ctr">
                <a:lnSpc>
                  <a:spcPts val="1477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6988EB5F-648E-8C63-76BB-FDCEDD115697}"/>
              </a:ext>
            </a:extLst>
          </p:cNvPr>
          <p:cNvSpPr/>
          <p:nvPr/>
        </p:nvSpPr>
        <p:spPr>
          <a:xfrm>
            <a:off x="8256978" y="3270134"/>
            <a:ext cx="1474818" cy="1426019"/>
          </a:xfrm>
          <a:custGeom>
            <a:avLst/>
            <a:gdLst/>
            <a:ahLst/>
            <a:cxnLst/>
            <a:rect l="l" t="t" r="r" b="b"/>
            <a:pathLst>
              <a:path w="1474818" h="1426019">
                <a:moveTo>
                  <a:pt x="0" y="0"/>
                </a:moveTo>
                <a:lnTo>
                  <a:pt x="1474818" y="0"/>
                </a:lnTo>
                <a:lnTo>
                  <a:pt x="1474818" y="1426019"/>
                </a:lnTo>
                <a:lnTo>
                  <a:pt x="0" y="14260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04C9328-8E62-D80F-C67B-99EADBAE7D81}"/>
              </a:ext>
            </a:extLst>
          </p:cNvPr>
          <p:cNvGrpSpPr/>
          <p:nvPr/>
        </p:nvGrpSpPr>
        <p:grpSpPr>
          <a:xfrm>
            <a:off x="2977268" y="2787924"/>
            <a:ext cx="198964" cy="198964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D88D9B0-50E3-EE69-1082-92105D5BA77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CEE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8F1067EB-57D2-2AB8-0240-E0235C909B6E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3860" tIns="33860" rIns="33860" bIns="33860" rtlCol="0" anchor="ctr"/>
            <a:lstStyle/>
            <a:p>
              <a:pPr algn="ctr">
                <a:lnSpc>
                  <a:spcPts val="1477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E10F12DD-1307-0DB8-E6E3-5583D5121CDB}"/>
              </a:ext>
            </a:extLst>
          </p:cNvPr>
          <p:cNvSpPr/>
          <p:nvPr/>
        </p:nvSpPr>
        <p:spPr>
          <a:xfrm>
            <a:off x="2358459" y="3270134"/>
            <a:ext cx="1436582" cy="1426019"/>
          </a:xfrm>
          <a:custGeom>
            <a:avLst/>
            <a:gdLst/>
            <a:ahLst/>
            <a:cxnLst/>
            <a:rect l="l" t="t" r="r" b="b"/>
            <a:pathLst>
              <a:path w="1436582" h="1426019">
                <a:moveTo>
                  <a:pt x="0" y="0"/>
                </a:moveTo>
                <a:lnTo>
                  <a:pt x="1436582" y="0"/>
                </a:lnTo>
                <a:lnTo>
                  <a:pt x="1436582" y="1426019"/>
                </a:lnTo>
                <a:lnTo>
                  <a:pt x="0" y="14260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566756DA-7C5A-58BB-0BCB-848F00F481C1}"/>
              </a:ext>
            </a:extLst>
          </p:cNvPr>
          <p:cNvSpPr txBox="1"/>
          <p:nvPr/>
        </p:nvSpPr>
        <p:spPr>
          <a:xfrm>
            <a:off x="1947387" y="1935733"/>
            <a:ext cx="225872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</a:pPr>
            <a:r>
              <a:rPr lang="en-US" sz="1599" b="1" spc="31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AIFO ACADEMY </a:t>
            </a:r>
          </a:p>
          <a:p>
            <a:pPr algn="ctr">
              <a:lnSpc>
                <a:spcPts val="1919"/>
              </a:lnSpc>
            </a:pPr>
            <a:r>
              <a:rPr lang="en-US" sz="1599" b="1" spc="31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MASTER IN </a:t>
            </a:r>
          </a:p>
          <a:p>
            <a:pPr algn="ctr">
              <a:lnSpc>
                <a:spcPts val="1919"/>
              </a:lnSpc>
            </a:pPr>
            <a:r>
              <a:rPr lang="en-US" sz="1599" b="1" spc="31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FAMILY OFFICE</a:t>
            </a:r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AC7A774D-A649-D5D2-CFEF-C6D3D4590FBF}"/>
              </a:ext>
            </a:extLst>
          </p:cNvPr>
          <p:cNvGrpSpPr/>
          <p:nvPr/>
        </p:nvGrpSpPr>
        <p:grpSpPr>
          <a:xfrm>
            <a:off x="274642" y="1945258"/>
            <a:ext cx="1677105" cy="2750895"/>
            <a:chOff x="0" y="0"/>
            <a:chExt cx="2236140" cy="3667860"/>
          </a:xfrm>
        </p:grpSpPr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010FA3C3-2C8C-B43C-1B00-88D24D8653D2}"/>
                </a:ext>
              </a:extLst>
            </p:cNvPr>
            <p:cNvGrpSpPr/>
            <p:nvPr/>
          </p:nvGrpSpPr>
          <p:grpSpPr>
            <a:xfrm>
              <a:off x="985427" y="1106625"/>
              <a:ext cx="265286" cy="265286"/>
              <a:chOff x="0" y="0"/>
              <a:chExt cx="812800" cy="81280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330DFBB7-8271-1C2C-BEDA-CFB5BAAED4D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3CEE5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A638E4A2-952E-60C5-C45D-EA42048C60F0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3860" tIns="33860" rIns="33860" bIns="33860" rtlCol="0" anchor="ctr"/>
              <a:lstStyle/>
              <a:p>
                <a:pPr algn="ctr">
                  <a:lnSpc>
                    <a:spcPts val="1477"/>
                  </a:lnSpc>
                </a:pPr>
                <a:endParaRPr/>
              </a:p>
            </p:txBody>
          </p:sp>
        </p:grp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08D3DA40-97AC-13CE-D21D-E21C030C53D9}"/>
                </a:ext>
              </a:extLst>
            </p:cNvPr>
            <p:cNvSpPr/>
            <p:nvPr/>
          </p:nvSpPr>
          <p:spPr>
            <a:xfrm>
              <a:off x="156788" y="1766501"/>
              <a:ext cx="1922563" cy="1901359"/>
            </a:xfrm>
            <a:custGeom>
              <a:avLst/>
              <a:gdLst/>
              <a:ahLst/>
              <a:cxnLst/>
              <a:rect l="l" t="t" r="r" b="b"/>
              <a:pathLst>
                <a:path w="1922563" h="1901359">
                  <a:moveTo>
                    <a:pt x="0" y="0"/>
                  </a:moveTo>
                  <a:lnTo>
                    <a:pt x="1922564" y="0"/>
                  </a:lnTo>
                  <a:lnTo>
                    <a:pt x="1922564" y="1901359"/>
                  </a:lnTo>
                  <a:lnTo>
                    <a:pt x="0" y="1901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D55BB69-AAF1-9EEF-C6EA-F32EE5287AE4}"/>
                </a:ext>
              </a:extLst>
            </p:cNvPr>
            <p:cNvSpPr/>
            <p:nvPr/>
          </p:nvSpPr>
          <p:spPr>
            <a:xfrm>
              <a:off x="0" y="0"/>
              <a:ext cx="2236140" cy="921840"/>
            </a:xfrm>
            <a:custGeom>
              <a:avLst/>
              <a:gdLst/>
              <a:ahLst/>
              <a:cxnLst/>
              <a:rect l="l" t="t" r="r" b="b"/>
              <a:pathLst>
                <a:path w="2236140" h="921840">
                  <a:moveTo>
                    <a:pt x="0" y="0"/>
                  </a:moveTo>
                  <a:lnTo>
                    <a:pt x="2236140" y="0"/>
                  </a:lnTo>
                  <a:lnTo>
                    <a:pt x="2236140" y="921840"/>
                  </a:lnTo>
                  <a:lnTo>
                    <a:pt x="0" y="921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1241" t="-231783" r="-18657" b="-216445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D8B33DED-7D46-6AD4-9778-B9CF5BD1A6A4}"/>
              </a:ext>
            </a:extLst>
          </p:cNvPr>
          <p:cNvSpPr/>
          <p:nvPr/>
        </p:nvSpPr>
        <p:spPr>
          <a:xfrm>
            <a:off x="4339847" y="3270134"/>
            <a:ext cx="1373203" cy="1426019"/>
          </a:xfrm>
          <a:custGeom>
            <a:avLst/>
            <a:gdLst/>
            <a:ahLst/>
            <a:cxnLst/>
            <a:rect l="l" t="t" r="r" b="b"/>
            <a:pathLst>
              <a:path w="1373203" h="1426019">
                <a:moveTo>
                  <a:pt x="0" y="0"/>
                </a:moveTo>
                <a:lnTo>
                  <a:pt x="1373203" y="0"/>
                </a:lnTo>
                <a:lnTo>
                  <a:pt x="1373203" y="1426019"/>
                </a:lnTo>
                <a:lnTo>
                  <a:pt x="0" y="14260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CD11A211-60DE-08DF-E360-93E15A0D7DB3}"/>
              </a:ext>
            </a:extLst>
          </p:cNvPr>
          <p:cNvSpPr txBox="1"/>
          <p:nvPr/>
        </p:nvSpPr>
        <p:spPr>
          <a:xfrm>
            <a:off x="3897086" y="1935733"/>
            <a:ext cx="225872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</a:pPr>
            <a:r>
              <a:rPr lang="en-US" sz="1599" b="1" spc="31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MIMIT </a:t>
            </a:r>
          </a:p>
          <a:p>
            <a:pPr algn="ctr">
              <a:lnSpc>
                <a:spcPts val="1919"/>
              </a:lnSpc>
            </a:pPr>
            <a:r>
              <a:rPr lang="en-US" sz="1599" b="1" spc="31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EX LEGGE 04/2013</a:t>
            </a:r>
          </a:p>
          <a:p>
            <a:pPr algn="ctr">
              <a:lnSpc>
                <a:spcPts val="1919"/>
              </a:lnSpc>
            </a:pPr>
            <a:r>
              <a:rPr lang="en-US" sz="1599" b="1" spc="31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(ARTT. 4,7 E 8)</a:t>
            </a:r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88E37E09-EEB3-86F0-F4D4-E24DF118CAF2}"/>
              </a:ext>
            </a:extLst>
          </p:cNvPr>
          <p:cNvGrpSpPr/>
          <p:nvPr/>
        </p:nvGrpSpPr>
        <p:grpSpPr>
          <a:xfrm>
            <a:off x="4926966" y="2787924"/>
            <a:ext cx="198964" cy="198964"/>
            <a:chOff x="0" y="0"/>
            <a:chExt cx="812800" cy="812800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53EECCD0-BCE7-AC5A-A89D-F8C13423182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CEE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8AFCF1F3-32F4-06D4-8A4A-A5A48B74F879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3860" tIns="33860" rIns="33860" bIns="33860" rtlCol="0" anchor="ctr"/>
            <a:lstStyle/>
            <a:p>
              <a:pPr algn="ctr">
                <a:lnSpc>
                  <a:spcPts val="1477"/>
                </a:lnSpc>
              </a:pPr>
              <a:endParaRPr/>
            </a:p>
          </p:txBody>
        </p:sp>
      </p:grpSp>
      <p:sp>
        <p:nvSpPr>
          <p:cNvPr id="26" name="Freeform 26">
            <a:extLst>
              <a:ext uri="{FF2B5EF4-FFF2-40B4-BE49-F238E27FC236}">
                <a16:creationId xmlns:a16="http://schemas.microsoft.com/office/drawing/2014/main" id="{71EFD316-7887-39A3-6360-79240716FC3E}"/>
              </a:ext>
            </a:extLst>
          </p:cNvPr>
          <p:cNvSpPr/>
          <p:nvPr/>
        </p:nvSpPr>
        <p:spPr>
          <a:xfrm>
            <a:off x="6247605" y="3270134"/>
            <a:ext cx="1474818" cy="1426019"/>
          </a:xfrm>
          <a:custGeom>
            <a:avLst/>
            <a:gdLst/>
            <a:ahLst/>
            <a:cxnLst/>
            <a:rect l="l" t="t" r="r" b="b"/>
            <a:pathLst>
              <a:path w="1474818" h="1426019">
                <a:moveTo>
                  <a:pt x="0" y="0"/>
                </a:moveTo>
                <a:lnTo>
                  <a:pt x="1474818" y="0"/>
                </a:lnTo>
                <a:lnTo>
                  <a:pt x="1474818" y="1426019"/>
                </a:lnTo>
                <a:lnTo>
                  <a:pt x="0" y="14260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7" name="Group 27">
            <a:extLst>
              <a:ext uri="{FF2B5EF4-FFF2-40B4-BE49-F238E27FC236}">
                <a16:creationId xmlns:a16="http://schemas.microsoft.com/office/drawing/2014/main" id="{8A583406-C1ED-DE35-66A9-802A3EF851AA}"/>
              </a:ext>
            </a:extLst>
          </p:cNvPr>
          <p:cNvGrpSpPr/>
          <p:nvPr/>
        </p:nvGrpSpPr>
        <p:grpSpPr>
          <a:xfrm>
            <a:off x="6885532" y="2787924"/>
            <a:ext cx="198964" cy="198964"/>
            <a:chOff x="0" y="0"/>
            <a:chExt cx="812800" cy="812800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533CE1A-6431-24FA-A820-0E38DBE0122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CEE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975CAB99-0A2D-900F-DB59-4E48BE3F1F30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3860" tIns="33860" rIns="33860" bIns="33860" rtlCol="0" anchor="ctr"/>
            <a:lstStyle/>
            <a:p>
              <a:pPr algn="ctr">
                <a:lnSpc>
                  <a:spcPts val="1477"/>
                </a:lnSpc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8A2961BE-A97C-9024-752D-29DE8F3A6AB0}"/>
              </a:ext>
            </a:extLst>
          </p:cNvPr>
          <p:cNvSpPr/>
          <p:nvPr/>
        </p:nvSpPr>
        <p:spPr>
          <a:xfrm>
            <a:off x="10266350" y="3270134"/>
            <a:ext cx="1509250" cy="1426019"/>
          </a:xfrm>
          <a:custGeom>
            <a:avLst/>
            <a:gdLst/>
            <a:ahLst/>
            <a:cxnLst/>
            <a:rect l="l" t="t" r="r" b="b"/>
            <a:pathLst>
              <a:path w="1509250" h="1426019">
                <a:moveTo>
                  <a:pt x="0" y="0"/>
                </a:moveTo>
                <a:lnTo>
                  <a:pt x="1509250" y="0"/>
                </a:lnTo>
                <a:lnTo>
                  <a:pt x="1509250" y="1426019"/>
                </a:lnTo>
                <a:lnTo>
                  <a:pt x="0" y="14260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36A47FD4-7EC7-A9D8-3FB0-F9C6193A42CB}"/>
              </a:ext>
            </a:extLst>
          </p:cNvPr>
          <p:cNvSpPr txBox="1"/>
          <p:nvPr/>
        </p:nvSpPr>
        <p:spPr>
          <a:xfrm>
            <a:off x="10078981" y="1789366"/>
            <a:ext cx="1883988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</a:pPr>
            <a:r>
              <a:rPr lang="en-US" sz="1599" b="1" spc="31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NUOVA PROFESSIONE: </a:t>
            </a:r>
          </a:p>
          <a:p>
            <a:pPr algn="ctr">
              <a:lnSpc>
                <a:spcPts val="1919"/>
              </a:lnSpc>
            </a:pPr>
            <a:r>
              <a:rPr lang="en-US" sz="1599" b="1" spc="31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FAMILY LEAD ADVISOR</a:t>
            </a:r>
          </a:p>
        </p:txBody>
      </p:sp>
      <p:grpSp>
        <p:nvGrpSpPr>
          <p:cNvPr id="32" name="Group 32">
            <a:extLst>
              <a:ext uri="{FF2B5EF4-FFF2-40B4-BE49-F238E27FC236}">
                <a16:creationId xmlns:a16="http://schemas.microsoft.com/office/drawing/2014/main" id="{D9638EAD-6659-9237-3AEF-0287B58FCAA4}"/>
              </a:ext>
            </a:extLst>
          </p:cNvPr>
          <p:cNvGrpSpPr/>
          <p:nvPr/>
        </p:nvGrpSpPr>
        <p:grpSpPr>
          <a:xfrm>
            <a:off x="10921493" y="2787924"/>
            <a:ext cx="198964" cy="198964"/>
            <a:chOff x="0" y="0"/>
            <a:chExt cx="812800" cy="812800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4D894660-1D61-82A5-D65F-93CB445DFB5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CEE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0CD1E2A6-C342-CABB-A8AF-0E795B868059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3860" tIns="33860" rIns="33860" bIns="33860" rtlCol="0" anchor="ctr"/>
            <a:lstStyle/>
            <a:p>
              <a:pPr algn="ctr">
                <a:lnSpc>
                  <a:spcPts val="1477"/>
                </a:lnSpc>
              </a:pPr>
              <a:endParaRPr/>
            </a:p>
          </p:txBody>
        </p:sp>
      </p:grpSp>
      <p:sp>
        <p:nvSpPr>
          <p:cNvPr id="35" name="TextBox 35">
            <a:extLst>
              <a:ext uri="{FF2B5EF4-FFF2-40B4-BE49-F238E27FC236}">
                <a16:creationId xmlns:a16="http://schemas.microsoft.com/office/drawing/2014/main" id="{28524A44-D5E3-F4DF-00A4-9214E31E6DE2}"/>
              </a:ext>
            </a:extLst>
          </p:cNvPr>
          <p:cNvSpPr txBox="1"/>
          <p:nvPr/>
        </p:nvSpPr>
        <p:spPr>
          <a:xfrm>
            <a:off x="428233" y="987061"/>
            <a:ext cx="3777880" cy="352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9"/>
              </a:lnSpc>
            </a:pPr>
            <a:r>
              <a:rPr lang="en-US" sz="2299" b="1" spc="45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I nostri traguardi</a:t>
            </a: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95E3B185-F2ED-30E8-C9A1-5A43E2AE3270}"/>
              </a:ext>
            </a:extLst>
          </p:cNvPr>
          <p:cNvSpPr txBox="1"/>
          <p:nvPr/>
        </p:nvSpPr>
        <p:spPr>
          <a:xfrm>
            <a:off x="428233" y="490645"/>
            <a:ext cx="8884869" cy="457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1" spc="51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AIFO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8DC8EA45-7289-798E-6382-AAF59934D303}"/>
              </a:ext>
            </a:extLst>
          </p:cNvPr>
          <p:cNvGrpSpPr/>
          <p:nvPr/>
        </p:nvGrpSpPr>
        <p:grpSpPr>
          <a:xfrm>
            <a:off x="8022780" y="1798891"/>
            <a:ext cx="1943214" cy="813134"/>
            <a:chOff x="0" y="0"/>
            <a:chExt cx="2590952" cy="1084178"/>
          </a:xfrm>
        </p:grpSpPr>
        <p:grpSp>
          <p:nvGrpSpPr>
            <p:cNvPr id="38" name="Group 38">
              <a:extLst>
                <a:ext uri="{FF2B5EF4-FFF2-40B4-BE49-F238E27FC236}">
                  <a16:creationId xmlns:a16="http://schemas.microsoft.com/office/drawing/2014/main" id="{E1CE31F8-7277-A880-80EF-6B5983C4FDB7}"/>
                </a:ext>
              </a:extLst>
            </p:cNvPr>
            <p:cNvGrpSpPr/>
            <p:nvPr/>
          </p:nvGrpSpPr>
          <p:grpSpPr>
            <a:xfrm>
              <a:off x="0" y="0"/>
              <a:ext cx="2590952" cy="1084178"/>
              <a:chOff x="0" y="0"/>
              <a:chExt cx="749974" cy="313825"/>
            </a:xfrm>
          </p:grpSpPr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id="{5F66E0F2-8500-C7FB-859F-09F9374B1D00}"/>
                  </a:ext>
                </a:extLst>
              </p:cNvPr>
              <p:cNvSpPr/>
              <p:nvPr/>
            </p:nvSpPr>
            <p:spPr>
              <a:xfrm>
                <a:off x="0" y="0"/>
                <a:ext cx="749974" cy="313825"/>
              </a:xfrm>
              <a:custGeom>
                <a:avLst/>
                <a:gdLst/>
                <a:ahLst/>
                <a:cxnLst/>
                <a:rect l="l" t="t" r="r" b="b"/>
                <a:pathLst>
                  <a:path w="749974" h="313825">
                    <a:moveTo>
                      <a:pt x="0" y="0"/>
                    </a:moveTo>
                    <a:lnTo>
                      <a:pt x="749974" y="0"/>
                    </a:lnTo>
                    <a:lnTo>
                      <a:pt x="749974" y="313825"/>
                    </a:lnTo>
                    <a:lnTo>
                      <a:pt x="0" y="31382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0" name="TextBox 40">
                <a:extLst>
                  <a:ext uri="{FF2B5EF4-FFF2-40B4-BE49-F238E27FC236}">
                    <a16:creationId xmlns:a16="http://schemas.microsoft.com/office/drawing/2014/main" id="{D3989599-C825-8A2C-6406-D9292AF57C4D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749974" cy="332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7"/>
                  </a:lnSpc>
                </a:pPr>
                <a:endParaRPr/>
              </a:p>
            </p:txBody>
          </p:sp>
        </p:grp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5A8C9D28-4C5F-40E0-1E72-8C4B93E45FC8}"/>
                </a:ext>
              </a:extLst>
            </p:cNvPr>
            <p:cNvSpPr/>
            <p:nvPr/>
          </p:nvSpPr>
          <p:spPr>
            <a:xfrm>
              <a:off x="114723" y="59589"/>
              <a:ext cx="2361507" cy="965001"/>
            </a:xfrm>
            <a:custGeom>
              <a:avLst/>
              <a:gdLst/>
              <a:ahLst/>
              <a:cxnLst/>
              <a:rect l="l" t="t" r="r" b="b"/>
              <a:pathLst>
                <a:path w="2361507" h="965001">
                  <a:moveTo>
                    <a:pt x="0" y="0"/>
                  </a:moveTo>
                  <a:lnTo>
                    <a:pt x="2361506" y="0"/>
                  </a:lnTo>
                  <a:lnTo>
                    <a:pt x="2361506" y="965001"/>
                  </a:lnTo>
                  <a:lnTo>
                    <a:pt x="0" y="965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2" name="Group 42">
            <a:extLst>
              <a:ext uri="{FF2B5EF4-FFF2-40B4-BE49-F238E27FC236}">
                <a16:creationId xmlns:a16="http://schemas.microsoft.com/office/drawing/2014/main" id="{6C756C44-35F4-43DB-183C-865068A0E39E}"/>
              </a:ext>
            </a:extLst>
          </p:cNvPr>
          <p:cNvGrpSpPr/>
          <p:nvPr/>
        </p:nvGrpSpPr>
        <p:grpSpPr>
          <a:xfrm>
            <a:off x="6482396" y="1713845"/>
            <a:ext cx="1005237" cy="983225"/>
            <a:chOff x="0" y="0"/>
            <a:chExt cx="1340316" cy="1310966"/>
          </a:xfrm>
        </p:grpSpPr>
        <p:grpSp>
          <p:nvGrpSpPr>
            <p:cNvPr id="43" name="Group 43">
              <a:extLst>
                <a:ext uri="{FF2B5EF4-FFF2-40B4-BE49-F238E27FC236}">
                  <a16:creationId xmlns:a16="http://schemas.microsoft.com/office/drawing/2014/main" id="{4148C80A-BE82-95BD-C231-B9D678628585}"/>
                </a:ext>
              </a:extLst>
            </p:cNvPr>
            <p:cNvGrpSpPr/>
            <p:nvPr/>
          </p:nvGrpSpPr>
          <p:grpSpPr>
            <a:xfrm>
              <a:off x="22420" y="108251"/>
              <a:ext cx="1295476" cy="1084178"/>
              <a:chOff x="0" y="0"/>
              <a:chExt cx="374987" cy="313825"/>
            </a:xfrm>
          </p:grpSpPr>
          <p:sp>
            <p:nvSpPr>
              <p:cNvPr id="44" name="Freeform 44">
                <a:extLst>
                  <a:ext uri="{FF2B5EF4-FFF2-40B4-BE49-F238E27FC236}">
                    <a16:creationId xmlns:a16="http://schemas.microsoft.com/office/drawing/2014/main" id="{3DC57D6B-D4B8-C8D1-8543-420E8320A55A}"/>
                  </a:ext>
                </a:extLst>
              </p:cNvPr>
              <p:cNvSpPr/>
              <p:nvPr/>
            </p:nvSpPr>
            <p:spPr>
              <a:xfrm>
                <a:off x="0" y="0"/>
                <a:ext cx="374987" cy="313825"/>
              </a:xfrm>
              <a:custGeom>
                <a:avLst/>
                <a:gdLst/>
                <a:ahLst/>
                <a:cxnLst/>
                <a:rect l="l" t="t" r="r" b="b"/>
                <a:pathLst>
                  <a:path w="374987" h="313825">
                    <a:moveTo>
                      <a:pt x="0" y="0"/>
                    </a:moveTo>
                    <a:lnTo>
                      <a:pt x="374987" y="0"/>
                    </a:lnTo>
                    <a:lnTo>
                      <a:pt x="374987" y="313825"/>
                    </a:lnTo>
                    <a:lnTo>
                      <a:pt x="0" y="31382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5" name="TextBox 45">
                <a:extLst>
                  <a:ext uri="{FF2B5EF4-FFF2-40B4-BE49-F238E27FC236}">
                    <a16:creationId xmlns:a16="http://schemas.microsoft.com/office/drawing/2014/main" id="{2BD3A1C8-CBFA-784C-E64B-CBF535814634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374987" cy="332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77"/>
                  </a:lnSpc>
                </a:pPr>
                <a:endParaRPr/>
              </a:p>
            </p:txBody>
          </p:sp>
        </p:grp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5F389645-8766-68EC-DC43-8FCB957C0B6A}"/>
                </a:ext>
              </a:extLst>
            </p:cNvPr>
            <p:cNvSpPr/>
            <p:nvPr/>
          </p:nvSpPr>
          <p:spPr>
            <a:xfrm>
              <a:off x="0" y="0"/>
              <a:ext cx="1340316" cy="1310966"/>
            </a:xfrm>
            <a:custGeom>
              <a:avLst/>
              <a:gdLst/>
              <a:ahLst/>
              <a:cxnLst/>
              <a:rect l="l" t="t" r="r" b="b"/>
              <a:pathLst>
                <a:path w="1340316" h="1310966">
                  <a:moveTo>
                    <a:pt x="0" y="0"/>
                  </a:moveTo>
                  <a:lnTo>
                    <a:pt x="1340316" y="0"/>
                  </a:lnTo>
                  <a:lnTo>
                    <a:pt x="1340316" y="1310966"/>
                  </a:lnTo>
                  <a:lnTo>
                    <a:pt x="0" y="1310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698731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602118"/>
            <a:ext cx="12189600" cy="0"/>
          </a:xfrm>
          <a:prstGeom prst="line">
            <a:avLst/>
          </a:prstGeom>
          <a:ln w="28575" cap="flat">
            <a:solidFill>
              <a:srgbClr val="05214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0" y="6184749"/>
            <a:ext cx="12189600" cy="2190319"/>
            <a:chOff x="0" y="0"/>
            <a:chExt cx="4816593" cy="86548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65481"/>
            </a:xfrm>
            <a:custGeom>
              <a:avLst/>
              <a:gdLst/>
              <a:ahLst/>
              <a:cxnLst/>
              <a:rect l="l" t="t" r="r" b="b"/>
              <a:pathLst>
                <a:path w="4816592" h="865481">
                  <a:moveTo>
                    <a:pt x="0" y="0"/>
                  </a:moveTo>
                  <a:lnTo>
                    <a:pt x="4816592" y="0"/>
                  </a:lnTo>
                  <a:lnTo>
                    <a:pt x="4816592" y="865481"/>
                  </a:lnTo>
                  <a:lnTo>
                    <a:pt x="0" y="865481"/>
                  </a:lnTo>
                  <a:close/>
                </a:path>
              </a:pathLst>
            </a:custGeom>
            <a:solidFill>
              <a:srgbClr val="5683B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84531"/>
            </a:xfrm>
            <a:prstGeom prst="rect">
              <a:avLst/>
            </a:prstGeom>
          </p:spPr>
          <p:txBody>
            <a:bodyPr lIns="33860" tIns="33860" rIns="33860" bIns="33860" rtlCol="0" anchor="ctr"/>
            <a:lstStyle/>
            <a:p>
              <a:pPr algn="ctr">
                <a:lnSpc>
                  <a:spcPts val="147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676627">
            <a:off x="-4632296" y="2740920"/>
            <a:ext cx="7764831" cy="7205624"/>
            <a:chOff x="0" y="0"/>
            <a:chExt cx="10353108" cy="9607499"/>
          </a:xfrm>
        </p:grpSpPr>
        <p:sp>
          <p:nvSpPr>
            <p:cNvPr id="7" name="Freeform 7"/>
            <p:cNvSpPr/>
            <p:nvPr/>
          </p:nvSpPr>
          <p:spPr>
            <a:xfrm rot="-1815456">
              <a:off x="499895" y="1688409"/>
              <a:ext cx="7808725" cy="4095315"/>
            </a:xfrm>
            <a:custGeom>
              <a:avLst/>
              <a:gdLst/>
              <a:ahLst/>
              <a:cxnLst/>
              <a:rect l="l" t="t" r="r" b="b"/>
              <a:pathLst>
                <a:path w="7808725" h="4095315">
                  <a:moveTo>
                    <a:pt x="0" y="0"/>
                  </a:moveTo>
                  <a:lnTo>
                    <a:pt x="7808724" y="0"/>
                  </a:lnTo>
                  <a:lnTo>
                    <a:pt x="7808724" y="4095315"/>
                  </a:lnTo>
                  <a:lnTo>
                    <a:pt x="0" y="40953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8"/>
            <p:cNvSpPr/>
            <p:nvPr/>
          </p:nvSpPr>
          <p:spPr>
            <a:xfrm rot="-1815456">
              <a:off x="937562" y="2308438"/>
              <a:ext cx="7808725" cy="4095315"/>
            </a:xfrm>
            <a:custGeom>
              <a:avLst/>
              <a:gdLst/>
              <a:ahLst/>
              <a:cxnLst/>
              <a:rect l="l" t="t" r="r" b="b"/>
              <a:pathLst>
                <a:path w="7808725" h="4095315">
                  <a:moveTo>
                    <a:pt x="0" y="0"/>
                  </a:moveTo>
                  <a:lnTo>
                    <a:pt x="7808725" y="0"/>
                  </a:lnTo>
                  <a:lnTo>
                    <a:pt x="7808725" y="4095314"/>
                  </a:lnTo>
                  <a:lnTo>
                    <a:pt x="0" y="4095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Freeform 9"/>
            <p:cNvSpPr/>
            <p:nvPr/>
          </p:nvSpPr>
          <p:spPr>
            <a:xfrm rot="-1815456">
              <a:off x="1533877" y="3057858"/>
              <a:ext cx="7808725" cy="4095315"/>
            </a:xfrm>
            <a:custGeom>
              <a:avLst/>
              <a:gdLst/>
              <a:ahLst/>
              <a:cxnLst/>
              <a:rect l="l" t="t" r="r" b="b"/>
              <a:pathLst>
                <a:path w="7808725" h="4095315">
                  <a:moveTo>
                    <a:pt x="0" y="0"/>
                  </a:moveTo>
                  <a:lnTo>
                    <a:pt x="7808725" y="0"/>
                  </a:lnTo>
                  <a:lnTo>
                    <a:pt x="7808725" y="4095315"/>
                  </a:lnTo>
                  <a:lnTo>
                    <a:pt x="0" y="40953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Freeform 10"/>
            <p:cNvSpPr/>
            <p:nvPr/>
          </p:nvSpPr>
          <p:spPr>
            <a:xfrm rot="-1815456">
              <a:off x="2044489" y="3823776"/>
              <a:ext cx="7808725" cy="4095315"/>
            </a:xfrm>
            <a:custGeom>
              <a:avLst/>
              <a:gdLst/>
              <a:ahLst/>
              <a:cxnLst/>
              <a:rect l="l" t="t" r="r" b="b"/>
              <a:pathLst>
                <a:path w="7808725" h="4095315">
                  <a:moveTo>
                    <a:pt x="0" y="0"/>
                  </a:moveTo>
                  <a:lnTo>
                    <a:pt x="7808725" y="0"/>
                  </a:lnTo>
                  <a:lnTo>
                    <a:pt x="7808725" y="4095314"/>
                  </a:lnTo>
                  <a:lnTo>
                    <a:pt x="0" y="4095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" name="Freeform 11"/>
          <p:cNvSpPr/>
          <p:nvPr/>
        </p:nvSpPr>
        <p:spPr>
          <a:xfrm rot="3738584">
            <a:off x="-882050" y="4794619"/>
            <a:ext cx="3939413" cy="5613153"/>
          </a:xfrm>
          <a:custGeom>
            <a:avLst/>
            <a:gdLst/>
            <a:ahLst/>
            <a:cxnLst/>
            <a:rect l="l" t="t" r="r" b="b"/>
            <a:pathLst>
              <a:path w="3939413" h="5613153">
                <a:moveTo>
                  <a:pt x="0" y="0"/>
                </a:moveTo>
                <a:lnTo>
                  <a:pt x="3939413" y="0"/>
                </a:lnTo>
                <a:lnTo>
                  <a:pt x="3939413" y="5613153"/>
                </a:lnTo>
                <a:lnTo>
                  <a:pt x="0" y="5613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TextBox 12"/>
          <p:cNvSpPr txBox="1"/>
          <p:nvPr/>
        </p:nvSpPr>
        <p:spPr>
          <a:xfrm>
            <a:off x="505665" y="728107"/>
            <a:ext cx="6693008" cy="615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7"/>
              </a:lnSpc>
            </a:pPr>
            <a:r>
              <a:rPr lang="en-US" sz="4198">
                <a:solidFill>
                  <a:srgbClr val="082C5D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Agenda</a:t>
            </a:r>
          </a:p>
        </p:txBody>
      </p:sp>
      <p:sp>
        <p:nvSpPr>
          <p:cNvPr id="13" name="Freeform 13"/>
          <p:cNvSpPr/>
          <p:nvPr/>
        </p:nvSpPr>
        <p:spPr>
          <a:xfrm>
            <a:off x="3919738" y="2789933"/>
            <a:ext cx="1994259" cy="248143"/>
          </a:xfrm>
          <a:custGeom>
            <a:avLst/>
            <a:gdLst/>
            <a:ahLst/>
            <a:cxnLst/>
            <a:rect l="l" t="t" r="r" b="b"/>
            <a:pathLst>
              <a:path w="1994259" h="248143">
                <a:moveTo>
                  <a:pt x="0" y="0"/>
                </a:moveTo>
                <a:lnTo>
                  <a:pt x="1994260" y="0"/>
                </a:lnTo>
                <a:lnTo>
                  <a:pt x="1994260" y="248144"/>
                </a:lnTo>
                <a:lnTo>
                  <a:pt x="0" y="2481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5872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Freeform 14"/>
          <p:cNvSpPr/>
          <p:nvPr/>
        </p:nvSpPr>
        <p:spPr>
          <a:xfrm>
            <a:off x="3919738" y="3634116"/>
            <a:ext cx="1994259" cy="248143"/>
          </a:xfrm>
          <a:custGeom>
            <a:avLst/>
            <a:gdLst/>
            <a:ahLst/>
            <a:cxnLst/>
            <a:rect l="l" t="t" r="r" b="b"/>
            <a:pathLst>
              <a:path w="1994259" h="248143">
                <a:moveTo>
                  <a:pt x="0" y="0"/>
                </a:moveTo>
                <a:lnTo>
                  <a:pt x="1994260" y="0"/>
                </a:lnTo>
                <a:lnTo>
                  <a:pt x="1994260" y="248143"/>
                </a:lnTo>
                <a:lnTo>
                  <a:pt x="0" y="2481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5872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5" name="Group 15"/>
          <p:cNvGrpSpPr/>
          <p:nvPr/>
        </p:nvGrpSpPr>
        <p:grpSpPr>
          <a:xfrm>
            <a:off x="3919738" y="3294785"/>
            <a:ext cx="4350123" cy="587474"/>
            <a:chOff x="0" y="0"/>
            <a:chExt cx="3137201" cy="42367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37201" cy="423672"/>
            </a:xfrm>
            <a:custGeom>
              <a:avLst/>
              <a:gdLst/>
              <a:ahLst/>
              <a:cxnLst/>
              <a:rect l="l" t="t" r="r" b="b"/>
              <a:pathLst>
                <a:path w="3137201" h="423672">
                  <a:moveTo>
                    <a:pt x="60510" y="0"/>
                  </a:moveTo>
                  <a:lnTo>
                    <a:pt x="3076691" y="0"/>
                  </a:lnTo>
                  <a:cubicBezTo>
                    <a:pt x="3092740" y="0"/>
                    <a:pt x="3108131" y="6375"/>
                    <a:pt x="3119478" y="17723"/>
                  </a:cubicBezTo>
                  <a:cubicBezTo>
                    <a:pt x="3130826" y="29071"/>
                    <a:pt x="3137201" y="44462"/>
                    <a:pt x="3137201" y="60510"/>
                  </a:cubicBezTo>
                  <a:lnTo>
                    <a:pt x="3137201" y="363162"/>
                  </a:lnTo>
                  <a:cubicBezTo>
                    <a:pt x="3137201" y="379210"/>
                    <a:pt x="3130826" y="394601"/>
                    <a:pt x="3119478" y="405949"/>
                  </a:cubicBezTo>
                  <a:cubicBezTo>
                    <a:pt x="3108131" y="417297"/>
                    <a:pt x="3092740" y="423672"/>
                    <a:pt x="3076691" y="423672"/>
                  </a:cubicBezTo>
                  <a:lnTo>
                    <a:pt x="60510" y="423672"/>
                  </a:lnTo>
                  <a:cubicBezTo>
                    <a:pt x="44462" y="423672"/>
                    <a:pt x="29071" y="417297"/>
                    <a:pt x="17723" y="405949"/>
                  </a:cubicBezTo>
                  <a:cubicBezTo>
                    <a:pt x="6375" y="394601"/>
                    <a:pt x="0" y="379210"/>
                    <a:pt x="0" y="363162"/>
                  </a:cubicBezTo>
                  <a:lnTo>
                    <a:pt x="0" y="60510"/>
                  </a:lnTo>
                  <a:cubicBezTo>
                    <a:pt x="0" y="44462"/>
                    <a:pt x="6375" y="29071"/>
                    <a:pt x="17723" y="17723"/>
                  </a:cubicBezTo>
                  <a:cubicBezTo>
                    <a:pt x="29071" y="6375"/>
                    <a:pt x="44462" y="0"/>
                    <a:pt x="60510" y="0"/>
                  </a:cubicBezTo>
                  <a:close/>
                </a:path>
              </a:pathLst>
            </a:custGeom>
            <a:solidFill>
              <a:srgbClr val="05214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3137201" cy="442722"/>
            </a:xfrm>
            <a:prstGeom prst="rect">
              <a:avLst/>
            </a:prstGeom>
          </p:spPr>
          <p:txBody>
            <a:bodyPr lIns="33860" tIns="33860" rIns="33860" bIns="33860" rtlCol="0" anchor="ctr"/>
            <a:lstStyle/>
            <a:p>
              <a:pPr algn="ctr">
                <a:lnSpc>
                  <a:spcPts val="1477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919738" y="2450602"/>
            <a:ext cx="4350123" cy="587474"/>
            <a:chOff x="0" y="0"/>
            <a:chExt cx="3137201" cy="42367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137201" cy="423672"/>
            </a:xfrm>
            <a:custGeom>
              <a:avLst/>
              <a:gdLst/>
              <a:ahLst/>
              <a:cxnLst/>
              <a:rect l="l" t="t" r="r" b="b"/>
              <a:pathLst>
                <a:path w="3137201" h="423672">
                  <a:moveTo>
                    <a:pt x="60510" y="0"/>
                  </a:moveTo>
                  <a:lnTo>
                    <a:pt x="3076691" y="0"/>
                  </a:lnTo>
                  <a:cubicBezTo>
                    <a:pt x="3092740" y="0"/>
                    <a:pt x="3108131" y="6375"/>
                    <a:pt x="3119478" y="17723"/>
                  </a:cubicBezTo>
                  <a:cubicBezTo>
                    <a:pt x="3130826" y="29071"/>
                    <a:pt x="3137201" y="44462"/>
                    <a:pt x="3137201" y="60510"/>
                  </a:cubicBezTo>
                  <a:lnTo>
                    <a:pt x="3137201" y="363162"/>
                  </a:lnTo>
                  <a:cubicBezTo>
                    <a:pt x="3137201" y="379210"/>
                    <a:pt x="3130826" y="394601"/>
                    <a:pt x="3119478" y="405949"/>
                  </a:cubicBezTo>
                  <a:cubicBezTo>
                    <a:pt x="3108131" y="417297"/>
                    <a:pt x="3092740" y="423672"/>
                    <a:pt x="3076691" y="423672"/>
                  </a:cubicBezTo>
                  <a:lnTo>
                    <a:pt x="60510" y="423672"/>
                  </a:lnTo>
                  <a:cubicBezTo>
                    <a:pt x="44462" y="423672"/>
                    <a:pt x="29071" y="417297"/>
                    <a:pt x="17723" y="405949"/>
                  </a:cubicBezTo>
                  <a:cubicBezTo>
                    <a:pt x="6375" y="394601"/>
                    <a:pt x="0" y="379210"/>
                    <a:pt x="0" y="363162"/>
                  </a:cubicBezTo>
                  <a:lnTo>
                    <a:pt x="0" y="60510"/>
                  </a:lnTo>
                  <a:cubicBezTo>
                    <a:pt x="0" y="44462"/>
                    <a:pt x="6375" y="29071"/>
                    <a:pt x="17723" y="17723"/>
                  </a:cubicBezTo>
                  <a:cubicBezTo>
                    <a:pt x="29071" y="6375"/>
                    <a:pt x="44462" y="0"/>
                    <a:pt x="60510" y="0"/>
                  </a:cubicBezTo>
                  <a:close/>
                </a:path>
              </a:pathLst>
            </a:custGeom>
            <a:solidFill>
              <a:srgbClr val="05214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3137201" cy="442722"/>
            </a:xfrm>
            <a:prstGeom prst="rect">
              <a:avLst/>
            </a:prstGeom>
          </p:spPr>
          <p:txBody>
            <a:bodyPr lIns="33860" tIns="33860" rIns="33860" bIns="33860" rtlCol="0" anchor="ctr"/>
            <a:lstStyle/>
            <a:p>
              <a:pPr algn="ctr">
                <a:lnSpc>
                  <a:spcPts val="1477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3919738" y="4554670"/>
            <a:ext cx="1994259" cy="248143"/>
          </a:xfrm>
          <a:custGeom>
            <a:avLst/>
            <a:gdLst/>
            <a:ahLst/>
            <a:cxnLst/>
            <a:rect l="l" t="t" r="r" b="b"/>
            <a:pathLst>
              <a:path w="1994259" h="248143">
                <a:moveTo>
                  <a:pt x="0" y="0"/>
                </a:moveTo>
                <a:lnTo>
                  <a:pt x="1994260" y="0"/>
                </a:lnTo>
                <a:lnTo>
                  <a:pt x="1994260" y="248143"/>
                </a:lnTo>
                <a:lnTo>
                  <a:pt x="0" y="2481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5872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2" name="Group 22"/>
          <p:cNvGrpSpPr/>
          <p:nvPr/>
        </p:nvGrpSpPr>
        <p:grpSpPr>
          <a:xfrm>
            <a:off x="3919738" y="4215338"/>
            <a:ext cx="4350123" cy="587474"/>
            <a:chOff x="0" y="0"/>
            <a:chExt cx="3137201" cy="42367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137201" cy="423672"/>
            </a:xfrm>
            <a:custGeom>
              <a:avLst/>
              <a:gdLst/>
              <a:ahLst/>
              <a:cxnLst/>
              <a:rect l="l" t="t" r="r" b="b"/>
              <a:pathLst>
                <a:path w="3137201" h="423672">
                  <a:moveTo>
                    <a:pt x="60510" y="0"/>
                  </a:moveTo>
                  <a:lnTo>
                    <a:pt x="3076691" y="0"/>
                  </a:lnTo>
                  <a:cubicBezTo>
                    <a:pt x="3092740" y="0"/>
                    <a:pt x="3108131" y="6375"/>
                    <a:pt x="3119478" y="17723"/>
                  </a:cubicBezTo>
                  <a:cubicBezTo>
                    <a:pt x="3130826" y="29071"/>
                    <a:pt x="3137201" y="44462"/>
                    <a:pt x="3137201" y="60510"/>
                  </a:cubicBezTo>
                  <a:lnTo>
                    <a:pt x="3137201" y="363162"/>
                  </a:lnTo>
                  <a:cubicBezTo>
                    <a:pt x="3137201" y="379210"/>
                    <a:pt x="3130826" y="394601"/>
                    <a:pt x="3119478" y="405949"/>
                  </a:cubicBezTo>
                  <a:cubicBezTo>
                    <a:pt x="3108131" y="417297"/>
                    <a:pt x="3092740" y="423672"/>
                    <a:pt x="3076691" y="423672"/>
                  </a:cubicBezTo>
                  <a:lnTo>
                    <a:pt x="60510" y="423672"/>
                  </a:lnTo>
                  <a:cubicBezTo>
                    <a:pt x="44462" y="423672"/>
                    <a:pt x="29071" y="417297"/>
                    <a:pt x="17723" y="405949"/>
                  </a:cubicBezTo>
                  <a:cubicBezTo>
                    <a:pt x="6375" y="394601"/>
                    <a:pt x="0" y="379210"/>
                    <a:pt x="0" y="363162"/>
                  </a:cubicBezTo>
                  <a:lnTo>
                    <a:pt x="0" y="60510"/>
                  </a:lnTo>
                  <a:cubicBezTo>
                    <a:pt x="0" y="44462"/>
                    <a:pt x="6375" y="29071"/>
                    <a:pt x="17723" y="17723"/>
                  </a:cubicBezTo>
                  <a:cubicBezTo>
                    <a:pt x="29071" y="6375"/>
                    <a:pt x="44462" y="0"/>
                    <a:pt x="60510" y="0"/>
                  </a:cubicBezTo>
                  <a:close/>
                </a:path>
              </a:pathLst>
            </a:custGeom>
            <a:solidFill>
              <a:srgbClr val="05214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3137201" cy="442722"/>
            </a:xfrm>
            <a:prstGeom prst="rect">
              <a:avLst/>
            </a:prstGeom>
          </p:spPr>
          <p:txBody>
            <a:bodyPr lIns="33860" tIns="33860" rIns="33860" bIns="33860" rtlCol="0" anchor="ctr"/>
            <a:lstStyle/>
            <a:p>
              <a:pPr algn="ctr">
                <a:lnSpc>
                  <a:spcPts val="1477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4546095" y="3431297"/>
            <a:ext cx="3097409" cy="299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1"/>
              </a:lnSpc>
            </a:pPr>
            <a:r>
              <a:rPr lang="en-US" sz="1693" spc="203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CHI È IL FAMILY OFFICER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316372" y="2587115"/>
            <a:ext cx="1556856" cy="299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1"/>
              </a:lnSpc>
            </a:pPr>
            <a:r>
              <a:rPr lang="en-US" sz="1693" spc="203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CHI È AIFO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117040" y="4351851"/>
            <a:ext cx="3955520" cy="299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1"/>
              </a:lnSpc>
            </a:pPr>
            <a:r>
              <a:rPr lang="en-US" sz="1693" spc="203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GLI STRUMENTI DI PROTEZIONE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1377</Words>
  <Application>Microsoft Macintosh PowerPoint</Application>
  <PresentationFormat>Custom</PresentationFormat>
  <Paragraphs>220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Archivo Narrow Bold</vt:lpstr>
      <vt:lpstr>Optima</vt:lpstr>
      <vt:lpstr>Aptos</vt:lpstr>
      <vt:lpstr>Arial</vt:lpstr>
      <vt:lpstr>Arial Narrow</vt:lpstr>
      <vt:lpstr>Calibri</vt:lpstr>
      <vt:lpstr>Archivo Narrow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Senza titolo (33.86 x 19.5 cm)</dc:title>
  <dc:creator>Silvia Rossi</dc:creator>
  <cp:lastModifiedBy>didi de vargas machuca</cp:lastModifiedBy>
  <cp:revision>12</cp:revision>
  <dcterms:created xsi:type="dcterms:W3CDTF">2006-08-16T00:00:00Z</dcterms:created>
  <dcterms:modified xsi:type="dcterms:W3CDTF">2025-09-22T15:22:53Z</dcterms:modified>
  <dc:identifier>DAGzJkVjQvw</dc:identifier>
</cp:coreProperties>
</file>